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8" r:id="rId1"/>
    <p:sldMasterId id="2147483850" r:id="rId2"/>
  </p:sldMasterIdLst>
  <p:notesMasterIdLst>
    <p:notesMasterId r:id="rId7"/>
  </p:notesMasterIdLst>
  <p:sldIdLst>
    <p:sldId id="262" r:id="rId3"/>
    <p:sldId id="280" r:id="rId4"/>
    <p:sldId id="279" r:id="rId5"/>
    <p:sldId id="264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1" d="100"/>
          <a:sy n="71" d="100"/>
        </p:scale>
        <p:origin x="1205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10/29/2023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157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71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8968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5051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5386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0312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324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784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1351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2490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814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5205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4338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5405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038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080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163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523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539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126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048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775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376FE-2713-4424-97F4-6B4FB50E7D52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5294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39" r:id="rId1"/>
    <p:sldLayoutId id="2147483840" r:id="rId2"/>
    <p:sldLayoutId id="2147483841" r:id="rId3"/>
    <p:sldLayoutId id="2147483842" r:id="rId4"/>
    <p:sldLayoutId id="2147483843" r:id="rId5"/>
    <p:sldLayoutId id="2147483844" r:id="rId6"/>
    <p:sldLayoutId id="2147483845" r:id="rId7"/>
    <p:sldLayoutId id="2147483846" r:id="rId8"/>
    <p:sldLayoutId id="2147483847" r:id="rId9"/>
    <p:sldLayoutId id="2147483848" r:id="rId10"/>
    <p:sldLayoutId id="21474838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376FE-2713-4424-97F4-6B4FB50E7D52}" type="datetimeFigureOut">
              <a:rPr lang="en-US" smtClean="0"/>
              <a:t>10/29/2023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620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1" r:id="rId1"/>
    <p:sldLayoutId id="2147483852" r:id="rId2"/>
    <p:sldLayoutId id="2147483853" r:id="rId3"/>
    <p:sldLayoutId id="2147483854" r:id="rId4"/>
    <p:sldLayoutId id="2147483855" r:id="rId5"/>
    <p:sldLayoutId id="2147483856" r:id="rId6"/>
    <p:sldLayoutId id="2147483857" r:id="rId7"/>
    <p:sldLayoutId id="2147483858" r:id="rId8"/>
    <p:sldLayoutId id="2147483859" r:id="rId9"/>
    <p:sldLayoutId id="2147483860" r:id="rId10"/>
    <p:sldLayoutId id="214748386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an standing on peak at daytime photo – Free Grey Image on Unsplash">
            <a:extLst>
              <a:ext uri="{FF2B5EF4-FFF2-40B4-BE49-F238E27FC236}">
                <a16:creationId xmlns:a16="http://schemas.microsoft.com/office/drawing/2014/main" id="{9B9A1982-3E08-F451-1207-FFCED019D7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5558"/>
            <a:ext cx="9144000" cy="609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07A89F5-0EEE-CB19-2D93-89C21517A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979" y="365126"/>
            <a:ext cx="8963891" cy="1325563"/>
          </a:xfrm>
        </p:spPr>
        <p:txBody>
          <a:bodyPr/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Finding Ourselves in the Psalms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6A51BB2-B28C-2F08-2632-2CECFD3BB5A8}"/>
              </a:ext>
            </a:extLst>
          </p:cNvPr>
          <p:cNvSpPr/>
          <p:nvPr/>
        </p:nvSpPr>
        <p:spPr>
          <a:xfrm>
            <a:off x="498764" y="5278581"/>
            <a:ext cx="3602181" cy="135774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D42224-27EA-0ABE-15F5-AD1F80435A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7310" y="5422467"/>
            <a:ext cx="3311236" cy="10699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>
                <a:solidFill>
                  <a:srgbClr val="002060"/>
                </a:solidFill>
              </a:rPr>
              <a:t>Psalm 139 </a:t>
            </a:r>
          </a:p>
          <a:p>
            <a:pPr marL="0" indent="0" algn="ctr">
              <a:buNone/>
            </a:pPr>
            <a:r>
              <a:rPr lang="en-US" b="1" dirty="0">
                <a:solidFill>
                  <a:srgbClr val="002060"/>
                </a:solidFill>
              </a:rPr>
              <a:t>Our Wonderful God</a:t>
            </a:r>
          </a:p>
        </p:txBody>
      </p:sp>
    </p:spTree>
    <p:extLst>
      <p:ext uri="{BB962C8B-B14F-4D97-AF65-F5344CB8AC3E}">
        <p14:creationId xmlns:p14="http://schemas.microsoft.com/office/powerpoint/2010/main" val="4237039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458E1-2972-68E8-4CD9-5FE6C4EB6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78765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The Wonder Of…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6FAC74-F4F9-E9A8-4F93-EE19912D4D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2593975"/>
          </a:xfrm>
        </p:spPr>
        <p:txBody>
          <a:bodyPr>
            <a:normAutofit/>
          </a:bodyPr>
          <a:lstStyle/>
          <a:p>
            <a:r>
              <a:rPr lang="en-US" sz="3200" b="1" dirty="0"/>
              <a:t>God’s Knowledge - 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</a:rPr>
              <a:t>vs. 1-6</a:t>
            </a:r>
          </a:p>
          <a:p>
            <a:r>
              <a:rPr lang="en-US" sz="3200" b="1" dirty="0"/>
              <a:t>God’s Presence - 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</a:rPr>
              <a:t>vs. 7-12</a:t>
            </a:r>
          </a:p>
          <a:p>
            <a:r>
              <a:rPr lang="en-US" sz="3200" b="1" dirty="0"/>
              <a:t>God’s Power - 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</a:rPr>
              <a:t>vs. 13-18</a:t>
            </a:r>
          </a:p>
          <a:p>
            <a:r>
              <a:rPr lang="en-US" sz="3200" b="1" dirty="0"/>
              <a:t>God’s Judgment - 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</a:rPr>
              <a:t>vs. 19-24</a:t>
            </a:r>
          </a:p>
        </p:txBody>
      </p:sp>
    </p:spTree>
    <p:extLst>
      <p:ext uri="{BB962C8B-B14F-4D97-AF65-F5344CB8AC3E}">
        <p14:creationId xmlns:p14="http://schemas.microsoft.com/office/powerpoint/2010/main" val="3078861263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DE8FE-77CC-28BB-685C-DFB37B948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002060"/>
                </a:solidFill>
                <a:latin typeface="+mn-lt"/>
              </a:rPr>
              <a:t>Psalm 139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855D3E-393A-0EAF-602E-487B3005E9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God is NOT our equal. </a:t>
            </a:r>
          </a:p>
          <a:p>
            <a:r>
              <a:rPr lang="en-US" b="1" dirty="0"/>
              <a:t>God knows our heart. </a:t>
            </a:r>
          </a:p>
          <a:p>
            <a:r>
              <a:rPr lang="en-US" b="1" dirty="0"/>
              <a:t>We can’t hide our sins from God. </a:t>
            </a:r>
          </a:p>
          <a:p>
            <a:r>
              <a:rPr lang="en-US" b="1" dirty="0"/>
              <a:t>We have been fearfully and wonderfully made by God for a purpose.</a:t>
            </a:r>
          </a:p>
          <a:p>
            <a:r>
              <a:rPr lang="en-US" b="1" dirty="0"/>
              <a:t>We will stand before God in judgment. </a:t>
            </a:r>
          </a:p>
          <a:p>
            <a:endParaRPr lang="en-US" sz="800" b="1" dirty="0"/>
          </a:p>
          <a:p>
            <a:endParaRPr lang="en-US" sz="800" b="1" dirty="0"/>
          </a:p>
          <a:p>
            <a:pPr marL="0" indent="0" algn="ctr">
              <a:buNone/>
            </a:pPr>
            <a:r>
              <a:rPr lang="en-US" b="1" dirty="0"/>
              <a:t>Have you found yourself in this psalm?</a:t>
            </a:r>
          </a:p>
        </p:txBody>
      </p:sp>
    </p:spTree>
    <p:extLst>
      <p:ext uri="{BB962C8B-B14F-4D97-AF65-F5344CB8AC3E}">
        <p14:creationId xmlns:p14="http://schemas.microsoft.com/office/powerpoint/2010/main" val="4134639934"/>
      </p:ext>
    </p:extLst>
  </p:cSld>
  <p:clrMapOvr>
    <a:masterClrMapping/>
  </p:clrMapOvr>
  <p:transition spd="slow">
    <p:wheel spokes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89864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6297</TotalTime>
  <Words>88</Words>
  <Application>Microsoft Office PowerPoint</Application>
  <PresentationFormat>On-screen Show (4:3)</PresentationFormat>
  <Paragraphs>17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1_Office Theme</vt:lpstr>
      <vt:lpstr>Office Theme</vt:lpstr>
      <vt:lpstr>Finding Ourselves in the Psalms</vt:lpstr>
      <vt:lpstr>The Wonder Of…</vt:lpstr>
      <vt:lpstr>Psalm 139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248</cp:revision>
  <dcterms:created xsi:type="dcterms:W3CDTF">2008-03-16T18:22:36Z</dcterms:created>
  <dcterms:modified xsi:type="dcterms:W3CDTF">2023-10-29T19:15:28Z</dcterms:modified>
</cp:coreProperties>
</file>