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99" r:id="rId2"/>
  </p:sldMasterIdLst>
  <p:notesMasterIdLst>
    <p:notesMasterId r:id="rId7"/>
  </p:notesMasterIdLst>
  <p:sldIdLst>
    <p:sldId id="259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86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06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57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5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6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14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53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572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54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4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1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55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29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055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86429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597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29065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120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9225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77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0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25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7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68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7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82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7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02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71712-2E2D-4B87-9857-C5C7E3C3B36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10676F8-BFB1-4B96-A184-62D09DE3E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4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4463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81D0B-7443-30B8-FA22-496AB6B77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5785" y="1710267"/>
            <a:ext cx="5826719" cy="2340569"/>
          </a:xfrm>
        </p:spPr>
        <p:txBody>
          <a:bodyPr/>
          <a:lstStyle/>
          <a:p>
            <a:r>
              <a:rPr lang="en-US" sz="6600" b="1" dirty="0">
                <a:ln w="3175">
                  <a:solidFill>
                    <a:schemeClr val="tx1"/>
                  </a:solidFill>
                </a:ln>
                <a:latin typeface="+mn-lt"/>
              </a:rPr>
              <a:t>Christ and </a:t>
            </a:r>
            <a:br>
              <a:rPr lang="en-US" sz="6600" b="1" dirty="0">
                <a:ln w="3175">
                  <a:solidFill>
                    <a:schemeClr val="tx1"/>
                  </a:solidFill>
                </a:ln>
                <a:latin typeface="+mn-lt"/>
              </a:rPr>
            </a:br>
            <a:r>
              <a:rPr lang="en-US" sz="6600" b="1" dirty="0">
                <a:ln w="3175">
                  <a:solidFill>
                    <a:schemeClr val="tx1"/>
                  </a:solidFill>
                </a:ln>
                <a:latin typeface="+mn-lt"/>
              </a:rPr>
              <a:t>the Church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59898-3EC0-990C-D79E-6274EC1D8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7445" y="4050834"/>
            <a:ext cx="4505059" cy="109689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Ephesians</a:t>
            </a:r>
          </a:p>
        </p:txBody>
      </p:sp>
    </p:spTree>
    <p:extLst>
      <p:ext uri="{BB962C8B-B14F-4D97-AF65-F5344CB8AC3E}">
        <p14:creationId xmlns:p14="http://schemas.microsoft.com/office/powerpoint/2010/main" val="415025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4F9AE-C5CF-17F3-9A5E-2D0C24534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052945"/>
          </a:xfrm>
        </p:spPr>
        <p:txBody>
          <a:bodyPr>
            <a:normAutofit/>
          </a:bodyPr>
          <a:lstStyle/>
          <a:p>
            <a:r>
              <a:rPr lang="en-US" sz="4600" b="1" dirty="0">
                <a:ln w="3175">
                  <a:solidFill>
                    <a:schemeClr val="tx1"/>
                  </a:solidFill>
                </a:ln>
                <a:latin typeface="+mn-lt"/>
              </a:rPr>
              <a:t>Christ and the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9C472-0207-BE06-86DF-3691B8D84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365" y="2160590"/>
            <a:ext cx="7232066" cy="388077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b="1" dirty="0"/>
              <a:t>Head of the Body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Eph. 1:22-23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b="1" dirty="0"/>
              <a:t>Foundation of the Building </a:t>
            </a:r>
            <a:r>
              <a:rPr lang="en-US" sz="3200" dirty="0"/>
              <a:t>- </a:t>
            </a:r>
            <a:br>
              <a:rPr lang="en-US" sz="3200" dirty="0"/>
            </a:br>
            <a:r>
              <a:rPr lang="en-US" sz="3200" dirty="0"/>
              <a:t>										</a:t>
            </a:r>
            <a:r>
              <a:rPr lang="en-US" sz="3200" dirty="0">
                <a:solidFill>
                  <a:srgbClr val="002060"/>
                </a:solidFill>
              </a:rPr>
              <a:t>Eph. 2:19-22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b="1" dirty="0"/>
              <a:t>Husband of the Bride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Eph. 5:22-33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b="1" dirty="0"/>
              <a:t>Savior of the Body </a:t>
            </a:r>
            <a:r>
              <a:rPr lang="en-US" sz="3200" dirty="0"/>
              <a:t>- </a:t>
            </a:r>
            <a:r>
              <a:rPr lang="en-US" sz="3200" dirty="0">
                <a:solidFill>
                  <a:srgbClr val="002060"/>
                </a:solidFill>
              </a:rPr>
              <a:t>Eph. 5:23</a:t>
            </a:r>
          </a:p>
        </p:txBody>
      </p:sp>
    </p:spTree>
    <p:extLst>
      <p:ext uri="{BB962C8B-B14F-4D97-AF65-F5344CB8AC3E}">
        <p14:creationId xmlns:p14="http://schemas.microsoft.com/office/powerpoint/2010/main" val="408758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988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53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Trebuchet MS</vt:lpstr>
      <vt:lpstr>Wingdings</vt:lpstr>
      <vt:lpstr>Wingdings 3</vt:lpstr>
      <vt:lpstr>4_Office Theme</vt:lpstr>
      <vt:lpstr>Facet</vt:lpstr>
      <vt:lpstr>PowerPoint Presentation</vt:lpstr>
      <vt:lpstr>Christ and  the Church</vt:lpstr>
      <vt:lpstr>Christ and the Church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51</cp:revision>
  <dcterms:created xsi:type="dcterms:W3CDTF">2008-03-16T18:22:36Z</dcterms:created>
  <dcterms:modified xsi:type="dcterms:W3CDTF">2023-10-29T19:14:59Z</dcterms:modified>
</cp:coreProperties>
</file>