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8"/>
  </p:notesMasterIdLst>
  <p:sldIdLst>
    <p:sldId id="261" r:id="rId3"/>
    <p:sldId id="259" r:id="rId4"/>
    <p:sldId id="263" r:id="rId5"/>
    <p:sldId id="25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CB71-1612-4340-A090-8DBB72E8E11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B9E8-A75B-4334-83A1-A2A0AF16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6553200" cy="1981200"/>
          </a:xfrm>
          <a:noFill/>
          <a:effectLst/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800600"/>
            <a:ext cx="51816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77690A4-B9BB-4214-A781-3B90CFA55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965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0848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1"/>
            <a:ext cx="203835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96265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97713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3388-D704-416A-ACE1-A87CFDADDFA9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7243-9806-4308-8FDD-91E2E4BC2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767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B3EE-63F8-40C2-BE68-573C855AE3EB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F931-FDB5-411C-A668-76C600647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8927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CEAF-4F40-4272-BF6A-8C4D28ADA3A9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A0F2-802C-4D21-BC7F-04C91BC43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03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7725-8471-4ED5-983A-E3779406532A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5A60-354F-4BF0-AE0F-048A7BDB4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4188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B04C-E8F8-42AF-BAF8-6DE7B8F878B8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C3BB-27B5-40A9-9887-533CD1B52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091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D1B2-B954-4B6E-9A9F-FB602241A2F7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57DA-BF03-425B-B655-995A24FEC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740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10D8-2938-4227-91E3-2EE251249530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F740-EF6A-4E2B-A495-89B7E5AFD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439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5FC9-2F3F-4016-8C70-88F5EF4F6FD7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AD93-BE45-46F5-B199-F62D695B8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52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98335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E8B7-308A-4C9C-8539-484F5995F886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F56A-0A2E-4236-87B1-D3F89C156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6424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BAD2-813B-4B73-9485-CF068DFE986A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08A7B-65EE-4C81-A5AE-A00674ECD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76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79E-33A8-47F1-9BDB-EA9C70351D64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CED1-0E74-401B-BB56-8113378AB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30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29381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1"/>
            <a:ext cx="26289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1066801"/>
            <a:ext cx="26289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508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71961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7973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46573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0863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5269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8400" y="609600"/>
            <a:ext cx="2362200" cy="198120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dist="143684" dir="2700000" algn="ctr" rotWithShape="0">
              <a:srgbClr val="D9CEB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1"/>
            <a:ext cx="5410200" cy="406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33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fad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SzPct val="80000"/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D8325-69C1-4BCC-A15F-333FB42A672A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FAA78A-3E64-4716-9FE2-B153AEF93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209800"/>
          </a:xfrm>
        </p:spPr>
        <p:txBody>
          <a:bodyPr rtlCol="0">
            <a:no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Isonorm" panose="00000400000000000000" pitchFamily="2" charset="0"/>
              </a:rPr>
              <a:t>“But you are a chosen race, a royal priesthood, a holy nation, a people for God’s own possession, so that you may proclaim the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Isonorm" panose="00000400000000000000" pitchFamily="2" charset="0"/>
              </a:rPr>
              <a:t>excellencies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Isonorm" panose="00000400000000000000" pitchFamily="2" charset="0"/>
              </a:rPr>
              <a:t> of Him who has called you out of darkness into His marvelous light; for you once were not a people, but now      you are the people of God.”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Isonorm" panose="00000400000000000000" pitchFamily="2" charset="0"/>
              </a:rPr>
              <a:t>(1 Peter 2:9-10)</a:t>
            </a:r>
          </a:p>
        </p:txBody>
      </p:sp>
      <p:pic>
        <p:nvPicPr>
          <p:cNvPr id="2053" name="Picture 5" descr="C:\Users\Owner\Desktop\Screenshot 2023-10-06 at 17-31-56 Knollwood church Mtg card 10_23.pdf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799"/>
            <a:ext cx="4343399" cy="34730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14700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11000"/>
              </a:lnSpc>
              <a:spcAft>
                <a:spcPts val="0"/>
              </a:spcAft>
              <a:defRPr/>
            </a:pPr>
            <a:r>
              <a:rPr lang="en-U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A Proclaiming People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495800" y="5181600"/>
            <a:ext cx="4648200" cy="9144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6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Luke 19:10</a:t>
            </a:r>
          </a:p>
        </p:txBody>
      </p:sp>
      <p:pic>
        <p:nvPicPr>
          <p:cNvPr id="2053" name="Picture 5" descr="C:\Users\Owner\Desktop\Screenshot 2023-10-06 at 17-31-56 Knollwood church Mtg card 10_23.pdf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55948"/>
            <a:ext cx="2743199" cy="21935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05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Who Are The Lost?  The Lost…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94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…Are People Outside of Christ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…Are Unforgiven Sinners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…Are Going To Hell</a:t>
            </a:r>
          </a:p>
          <a:p>
            <a:pPr lvl="1" eaLnBrk="1" fontAlgn="auto" hangingPunct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…Are Often Good, Moral People</a:t>
            </a:r>
          </a:p>
          <a:p>
            <a:pPr lvl="2" eaLnBrk="1" fontAlgn="auto" hangingPunct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…Need You To Model Genuine 	   Christianity For Them</a:t>
            </a:r>
          </a:p>
          <a:p>
            <a:pPr marL="3200400" lvl="4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…Need You To Help Teach Them The Gospel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E7E0D3"/>
      </a:lt1>
      <a:dk2>
        <a:srgbClr val="000000"/>
      </a:dk2>
      <a:lt2>
        <a:srgbClr val="4D4D4D"/>
      </a:lt2>
      <a:accent1>
        <a:srgbClr val="A50021"/>
      </a:accent1>
      <a:accent2>
        <a:srgbClr val="897B49"/>
      </a:accent2>
      <a:accent3>
        <a:srgbClr val="F1EDE6"/>
      </a:accent3>
      <a:accent4>
        <a:srgbClr val="000000"/>
      </a:accent4>
      <a:accent5>
        <a:srgbClr val="CFAAAB"/>
      </a:accent5>
      <a:accent6>
        <a:srgbClr val="7C6F41"/>
      </a:accent6>
      <a:hlink>
        <a:srgbClr val="006666"/>
      </a:hlink>
      <a:folHlink>
        <a:srgbClr val="E4B9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121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Bell MT</vt:lpstr>
      <vt:lpstr>Calibri</vt:lpstr>
      <vt:lpstr>Times New Roman</vt:lpstr>
      <vt:lpstr>Wingdings</vt:lpstr>
      <vt:lpstr>Default Design</vt:lpstr>
      <vt:lpstr>2_Office Theme</vt:lpstr>
      <vt:lpstr>PowerPoint Presentation</vt:lpstr>
      <vt:lpstr>PowerPoint Presentation</vt:lpstr>
      <vt:lpstr>A Proclaiming People</vt:lpstr>
      <vt:lpstr>Who Are The Lost?  The Lost…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Michael Hepner</cp:lastModifiedBy>
  <cp:revision>20</cp:revision>
  <dcterms:created xsi:type="dcterms:W3CDTF">2013-03-24T12:46:42Z</dcterms:created>
  <dcterms:modified xsi:type="dcterms:W3CDTF">2023-10-12T17:23:40Z</dcterms:modified>
</cp:coreProperties>
</file>