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688" r:id="rId2"/>
    <p:sldId id="689" r:id="rId3"/>
    <p:sldId id="690" r:id="rId4"/>
    <p:sldId id="691" r:id="rId5"/>
    <p:sldId id="692" r:id="rId6"/>
    <p:sldId id="693" r:id="rId7"/>
    <p:sldId id="69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5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2CB71-1612-4340-A090-8DBB72E8E11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B9E8-A75B-4334-83A1-A2A0AF16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6553200" cy="1981200"/>
          </a:xfrm>
          <a:noFill/>
          <a:effectLst/>
        </p:spPr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800600"/>
            <a:ext cx="51816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F77690A4-B9BB-4214-A781-3B90CFA55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965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0848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09601"/>
            <a:ext cx="203835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96265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977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59833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829381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1"/>
            <a:ext cx="26289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1066801"/>
            <a:ext cx="26289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508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71961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7973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46573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08639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52696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8400" y="609600"/>
            <a:ext cx="2362200" cy="1981200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outerShdw dist="143684" dir="2700000" algn="ctr" rotWithShape="0">
              <a:srgbClr val="D9CEB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1"/>
            <a:ext cx="5410200" cy="406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33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fad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SzPct val="80000"/>
        <a:buFont typeface="Wingdings" pitchFamily="2" charset="2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6"/>
          <p:cNvSpPr txBox="1">
            <a:spLocks/>
          </p:cNvSpPr>
          <p:nvPr/>
        </p:nvSpPr>
        <p:spPr bwMode="auto">
          <a:xfrm>
            <a:off x="152400" y="3886200"/>
            <a:ext cx="883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-30" normalizeH="0" baseline="0" noProof="0" dirty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sonorm" panose="00000400000000000000" pitchFamily="2" charset="0"/>
                <a:cs typeface="Times New Roman" panose="02020603050405020304" pitchFamily="18" charset="0"/>
              </a:rPr>
              <a:t>“But you are a chosen race, a royal priesthood, a holy nation, a people for God’s own possession, so that you may proclaim the </a:t>
            </a:r>
            <a:r>
              <a:rPr kumimoji="0" lang="en-US" sz="3200" b="1" i="0" u="none" strike="noStrike" kern="0" cap="none" spc="-30" normalizeH="0" baseline="0" noProof="0" dirty="0" err="1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sonorm" panose="00000400000000000000" pitchFamily="2" charset="0"/>
                <a:cs typeface="Times New Roman" panose="02020603050405020304" pitchFamily="18" charset="0"/>
              </a:rPr>
              <a:t>excellencies</a:t>
            </a:r>
            <a:r>
              <a:rPr kumimoji="0" lang="en-US" sz="3200" b="1" i="0" u="none" strike="noStrike" kern="0" cap="none" spc="-30" normalizeH="0" baseline="0" noProof="0" dirty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sonorm" panose="00000400000000000000" pitchFamily="2" charset="0"/>
                <a:cs typeface="Times New Roman" panose="02020603050405020304" pitchFamily="18" charset="0"/>
              </a:rPr>
              <a:t> of Him who has called you out of darkness into His marvelous light; for you once were not a people, but now      you are the people of God.”</a:t>
            </a:r>
            <a:r>
              <a:rPr kumimoji="0" lang="en-US" sz="3200" b="0" i="0" u="none" strike="noStrike" kern="0" cap="none" spc="-30" normalizeH="0" baseline="0" noProof="0" dirty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sonorm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sonorm" panose="00000400000000000000" pitchFamily="2" charset="0"/>
                <a:cs typeface="Times New Roman" panose="02020603050405020304" pitchFamily="18" charset="0"/>
              </a:rPr>
              <a:t>(1 Peter 2:9-10)</a:t>
            </a:r>
          </a:p>
        </p:txBody>
      </p:sp>
      <p:pic>
        <p:nvPicPr>
          <p:cNvPr id="7" name="Picture 5" descr="C:\Users\Owner\Desktop\Screenshot 2023-10-06 at 17-31-56 Knollwood church Mtg card 10_23.pdf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799"/>
            <a:ext cx="4343399" cy="3473055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87400"/>
            <a:ext cx="86106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lnSpc>
                <a:spcPct val="75000"/>
              </a:lnSpc>
              <a:defRPr/>
            </a:pPr>
            <a:r>
              <a:rPr lang="en-US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Marriage-Honoring People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343400"/>
            <a:ext cx="3657600" cy="1143000"/>
          </a:xfrm>
        </p:spPr>
        <p:txBody>
          <a:bodyPr/>
          <a:lstStyle/>
          <a:p>
            <a:pPr eaLnBrk="1" hangingPunct="1">
              <a:lnSpc>
                <a:spcPts val="6600"/>
              </a:lnSpc>
              <a:defRPr/>
            </a:pPr>
            <a:r>
              <a:rPr lang="en-US" sz="6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Matthew 19:3-6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01" y="3864247"/>
            <a:ext cx="349408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609600"/>
            <a:ext cx="2362200" cy="2057400"/>
          </a:xfrm>
        </p:spPr>
        <p:txBody>
          <a:bodyPr/>
          <a:lstStyle/>
          <a:p>
            <a:pPr eaLnBrk="1" hangingPunct="1"/>
            <a:r>
              <a:rPr lang="en-US" altLang="en-US" sz="4400"/>
              <a:t>3 Essential Keys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1"/>
            <a:ext cx="68580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ª"/>
            </a:pPr>
            <a:r>
              <a:rPr lang="en-US" altLang="en-US" sz="6000" b="1" u="sng" dirty="0"/>
              <a:t>Cut off the “auto-pilot”</a:t>
            </a:r>
          </a:p>
          <a:p>
            <a:pPr eaLnBrk="1" hangingPunct="1">
              <a:buFont typeface="Wingdings" pitchFamily="2" charset="2"/>
              <a:buChar char="ª"/>
            </a:pPr>
            <a:r>
              <a:rPr lang="en-US" altLang="en-US" sz="4400" b="1" dirty="0"/>
              <a:t>Colossians 3:18-19</a:t>
            </a:r>
          </a:p>
          <a:p>
            <a:pPr lvl="1" eaLnBrk="1" hangingPunct="1">
              <a:buFont typeface="Wingdings" pitchFamily="2" charset="2"/>
              <a:buChar char="ª"/>
            </a:pPr>
            <a:r>
              <a:rPr lang="en-US" altLang="en-US" sz="4000" b="1" dirty="0"/>
              <a:t>“Submit” and “love” require </a:t>
            </a:r>
            <a:r>
              <a:rPr lang="en-US" altLang="en-US" sz="4000" b="1" dirty="0">
                <a:solidFill>
                  <a:schemeClr val="accent1"/>
                </a:solidFill>
              </a:rPr>
              <a:t>action</a:t>
            </a:r>
          </a:p>
          <a:p>
            <a:pPr eaLnBrk="1" hangingPunct="1">
              <a:buFont typeface="Wingdings" pitchFamily="2" charset="2"/>
              <a:buChar char="ª"/>
            </a:pPr>
            <a:r>
              <a:rPr lang="en-US" altLang="en-US" sz="4400" b="1" dirty="0"/>
              <a:t>Song of Solomon 5:2-6</a:t>
            </a:r>
          </a:p>
        </p:txBody>
      </p:sp>
    </p:spTree>
    <p:extLst>
      <p:ext uri="{BB962C8B-B14F-4D97-AF65-F5344CB8AC3E}">
        <p14:creationId xmlns:p14="http://schemas.microsoft.com/office/powerpoint/2010/main" val="3610603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57912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ª"/>
            </a:pPr>
            <a:r>
              <a:rPr lang="en-US" altLang="en-US" sz="6000" b="1" u="sng" dirty="0"/>
              <a:t>Cultivate oneness</a:t>
            </a:r>
          </a:p>
          <a:p>
            <a:pPr eaLnBrk="1" hangingPunct="1">
              <a:buFont typeface="Wingdings" pitchFamily="2" charset="2"/>
              <a:buChar char="ª"/>
            </a:pPr>
            <a:r>
              <a:rPr lang="en-US" altLang="en-US" sz="4400" b="1" dirty="0"/>
              <a:t>Genesis 2:22-25</a:t>
            </a:r>
          </a:p>
          <a:p>
            <a:pPr eaLnBrk="1" hangingPunct="1">
              <a:buFont typeface="Wingdings" pitchFamily="2" charset="2"/>
              <a:buChar char="ª"/>
            </a:pPr>
            <a:r>
              <a:rPr lang="en-US" altLang="en-US" sz="4400" b="1" dirty="0"/>
              <a:t>1 Corinthians 12:26</a:t>
            </a:r>
          </a:p>
          <a:p>
            <a:pPr lvl="1" eaLnBrk="1" hangingPunct="1">
              <a:buFont typeface="Wingdings" pitchFamily="2" charset="2"/>
              <a:buChar char="ª"/>
            </a:pPr>
            <a:r>
              <a:rPr lang="en-US" altLang="en-US" sz="4000" b="1" dirty="0"/>
              <a:t>Operate as a </a:t>
            </a:r>
            <a:r>
              <a:rPr lang="en-US" altLang="en-US" sz="4000" b="1" dirty="0">
                <a:solidFill>
                  <a:schemeClr val="accent1"/>
                </a:solidFill>
              </a:rPr>
              <a:t>team</a:t>
            </a:r>
          </a:p>
          <a:p>
            <a:pPr eaLnBrk="1" hangingPunct="1">
              <a:buFont typeface="Wingdings" pitchFamily="2" charset="2"/>
              <a:buChar char="ª"/>
            </a:pPr>
            <a:r>
              <a:rPr lang="en-US" altLang="en-US" sz="4400" b="1" dirty="0"/>
              <a:t>1 Peter 3:7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609600"/>
            <a:ext cx="2362200" cy="2057400"/>
          </a:xfrm>
        </p:spPr>
        <p:txBody>
          <a:bodyPr/>
          <a:lstStyle/>
          <a:p>
            <a:pPr eaLnBrk="1" hangingPunct="1"/>
            <a:r>
              <a:rPr lang="en-US" altLang="en-US" sz="4400"/>
              <a:t>3 Essential Keys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6324600" cy="5410201"/>
          </a:xfrm>
        </p:spPr>
        <p:txBody>
          <a:bodyPr/>
          <a:lstStyle/>
          <a:p>
            <a:pPr eaLnBrk="1" hangingPunct="1">
              <a:buFont typeface="Wingdings" pitchFamily="2" charset="2"/>
              <a:buChar char="ª"/>
            </a:pPr>
            <a:r>
              <a:rPr lang="en-US" altLang="en-US" sz="6000" b="1" u="sng" dirty="0"/>
              <a:t>Fulfill God-given roles</a:t>
            </a:r>
          </a:p>
          <a:p>
            <a:pPr eaLnBrk="1" hangingPunct="1">
              <a:buFont typeface="Wingdings" pitchFamily="2" charset="2"/>
              <a:buChar char="ª"/>
            </a:pPr>
            <a:r>
              <a:rPr lang="en-US" altLang="en-US" sz="4400" b="1" dirty="0"/>
              <a:t>Ephesians 5:22-33</a:t>
            </a:r>
          </a:p>
          <a:p>
            <a:pPr lvl="1" eaLnBrk="1" hangingPunct="1">
              <a:buFont typeface="Wingdings" pitchFamily="2" charset="2"/>
              <a:buChar char="ª"/>
            </a:pPr>
            <a:r>
              <a:rPr lang="en-US" altLang="en-US" sz="4000" b="1" dirty="0"/>
              <a:t>Husbands: </a:t>
            </a:r>
            <a:r>
              <a:rPr lang="en-US" altLang="en-US" sz="4000" b="1" dirty="0">
                <a:solidFill>
                  <a:schemeClr val="accent1"/>
                </a:solidFill>
              </a:rPr>
              <a:t>sacrificial</a:t>
            </a:r>
            <a:r>
              <a:rPr lang="en-US" altLang="en-US" sz="4000" b="1" dirty="0"/>
              <a:t> leadership</a:t>
            </a:r>
          </a:p>
          <a:p>
            <a:pPr lvl="1" eaLnBrk="1" hangingPunct="1">
              <a:buFont typeface="Wingdings" pitchFamily="2" charset="2"/>
              <a:buChar char="ª"/>
            </a:pPr>
            <a:r>
              <a:rPr lang="en-US" altLang="en-US" sz="4000" b="1" dirty="0"/>
              <a:t>Wives: </a:t>
            </a:r>
            <a:r>
              <a:rPr lang="en-US" altLang="en-US" sz="4000" b="1" dirty="0">
                <a:solidFill>
                  <a:schemeClr val="accent1"/>
                </a:solidFill>
              </a:rPr>
              <a:t>trusting</a:t>
            </a:r>
            <a:r>
              <a:rPr lang="en-US" altLang="en-US" sz="4000" b="1" dirty="0"/>
              <a:t> followership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46" y="3276600"/>
            <a:ext cx="249135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609600"/>
            <a:ext cx="2362200" cy="2057400"/>
          </a:xfrm>
        </p:spPr>
        <p:txBody>
          <a:bodyPr/>
          <a:lstStyle/>
          <a:p>
            <a:pPr eaLnBrk="1" hangingPunct="1"/>
            <a:r>
              <a:rPr lang="en-US" altLang="en-US" sz="4400"/>
              <a:t>3 Essential Keys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E7E0D3"/>
      </a:lt1>
      <a:dk2>
        <a:srgbClr val="000000"/>
      </a:dk2>
      <a:lt2>
        <a:srgbClr val="4D4D4D"/>
      </a:lt2>
      <a:accent1>
        <a:srgbClr val="A50021"/>
      </a:accent1>
      <a:accent2>
        <a:srgbClr val="897B49"/>
      </a:accent2>
      <a:accent3>
        <a:srgbClr val="F1EDE6"/>
      </a:accent3>
      <a:accent4>
        <a:srgbClr val="000000"/>
      </a:accent4>
      <a:accent5>
        <a:srgbClr val="CFAAAB"/>
      </a:accent5>
      <a:accent6>
        <a:srgbClr val="7C6F41"/>
      </a:accent6>
      <a:hlink>
        <a:srgbClr val="006666"/>
      </a:hlink>
      <a:folHlink>
        <a:srgbClr val="E4B9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128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A Marriage-Honoring People</vt:lpstr>
      <vt:lpstr>3 Essential Keys</vt:lpstr>
      <vt:lpstr>3 Essential Keys</vt:lpstr>
      <vt:lpstr>3 Essential Keys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Hepner</dc:creator>
  <cp:lastModifiedBy>Michael Hepner</cp:lastModifiedBy>
  <cp:revision>18</cp:revision>
  <dcterms:created xsi:type="dcterms:W3CDTF">2013-03-24T12:46:42Z</dcterms:created>
  <dcterms:modified xsi:type="dcterms:W3CDTF">2023-10-11T14:19:17Z</dcterms:modified>
</cp:coreProperties>
</file>