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 id="2147483699" r:id="rId2"/>
  </p:sldMasterIdLst>
  <p:notesMasterIdLst>
    <p:notesMasterId r:id="rId10"/>
  </p:notesMasterIdLst>
  <p:sldIdLst>
    <p:sldId id="258" r:id="rId3"/>
    <p:sldId id="257" r:id="rId4"/>
    <p:sldId id="259" r:id="rId5"/>
    <p:sldId id="736" r:id="rId6"/>
    <p:sldId id="261" r:id="rId7"/>
    <p:sldId id="263" r:id="rId8"/>
    <p:sldId id="737"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623" autoAdjust="0"/>
    <p:restoredTop sz="86325" autoAdjust="0"/>
  </p:normalViewPr>
  <p:slideViewPr>
    <p:cSldViewPr>
      <p:cViewPr varScale="1">
        <p:scale>
          <a:sx n="68" d="100"/>
          <a:sy n="68" d="100"/>
        </p:scale>
        <p:origin x="864" y="3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76" d="100"/>
          <a:sy n="76" d="100"/>
        </p:scale>
        <p:origin x="-2971"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8DE7A2-50D1-4400-88E2-5E32D940C051}" type="datetimeFigureOut">
              <a:rPr lang="en-US"/>
              <a:pPr/>
              <a:t>10/8/2023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9F674F-5FF1-4C50-AE02-5B1470F93F7E}" type="slidenum">
              <a:rPr lang="en-US"/>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F674F-5FF1-4C50-AE02-5B1470F93F7E}" type="slidenum">
              <a:rPr lang="en-US" smtClean="0"/>
              <a:pPr/>
              <a:t>1</a:t>
            </a:fld>
            <a:endParaRPr lang="en-US"/>
          </a:p>
        </p:txBody>
      </p:sp>
    </p:spTree>
    <p:extLst>
      <p:ext uri="{BB962C8B-B14F-4D97-AF65-F5344CB8AC3E}">
        <p14:creationId xmlns:p14="http://schemas.microsoft.com/office/powerpoint/2010/main" val="1943653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F674F-5FF1-4C50-AE02-5B1470F93F7E}" type="slidenum">
              <a:rPr lang="en-US" smtClean="0"/>
              <a:pPr/>
              <a:t>2</a:t>
            </a:fld>
            <a:endParaRPr lang="en-US"/>
          </a:p>
        </p:txBody>
      </p:sp>
    </p:spTree>
    <p:extLst>
      <p:ext uri="{BB962C8B-B14F-4D97-AF65-F5344CB8AC3E}">
        <p14:creationId xmlns:p14="http://schemas.microsoft.com/office/powerpoint/2010/main" val="2190991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F674F-5FF1-4C50-AE02-5B1470F93F7E}" type="slidenum">
              <a:rPr lang="en-US" smtClean="0"/>
              <a:pPr/>
              <a:t>3</a:t>
            </a:fld>
            <a:endParaRPr lang="en-US"/>
          </a:p>
        </p:txBody>
      </p:sp>
    </p:spTree>
    <p:extLst>
      <p:ext uri="{BB962C8B-B14F-4D97-AF65-F5344CB8AC3E}">
        <p14:creationId xmlns:p14="http://schemas.microsoft.com/office/powerpoint/2010/main" val="654620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F674F-5FF1-4C50-AE02-5B1470F93F7E}" type="slidenum">
              <a:rPr lang="en-US" smtClean="0"/>
              <a:pPr/>
              <a:t>4</a:t>
            </a:fld>
            <a:endParaRPr lang="en-US"/>
          </a:p>
        </p:txBody>
      </p:sp>
    </p:spTree>
    <p:extLst>
      <p:ext uri="{BB962C8B-B14F-4D97-AF65-F5344CB8AC3E}">
        <p14:creationId xmlns:p14="http://schemas.microsoft.com/office/powerpoint/2010/main" val="15468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F674F-5FF1-4C50-AE02-5B1470F93F7E}" type="slidenum">
              <a:rPr lang="en-US" smtClean="0"/>
              <a:pPr/>
              <a:t>5</a:t>
            </a:fld>
            <a:endParaRPr lang="en-US"/>
          </a:p>
        </p:txBody>
      </p:sp>
    </p:spTree>
    <p:extLst>
      <p:ext uri="{BB962C8B-B14F-4D97-AF65-F5344CB8AC3E}">
        <p14:creationId xmlns:p14="http://schemas.microsoft.com/office/powerpoint/2010/main" val="2589105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F674F-5FF1-4C50-AE02-5B1470F93F7E}" type="slidenum">
              <a:rPr lang="en-US" smtClean="0"/>
              <a:pPr/>
              <a:t>6</a:t>
            </a:fld>
            <a:endParaRPr lang="en-US"/>
          </a:p>
        </p:txBody>
      </p:sp>
    </p:spTree>
    <p:extLst>
      <p:ext uri="{BB962C8B-B14F-4D97-AF65-F5344CB8AC3E}">
        <p14:creationId xmlns:p14="http://schemas.microsoft.com/office/powerpoint/2010/main" val="688541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F674F-5FF1-4C50-AE02-5B1470F93F7E}" type="slidenum">
              <a:rPr lang="en-US" smtClean="0"/>
              <a:pPr/>
              <a:t>7</a:t>
            </a:fld>
            <a:endParaRPr lang="en-US"/>
          </a:p>
        </p:txBody>
      </p:sp>
    </p:spTree>
    <p:extLst>
      <p:ext uri="{BB962C8B-B14F-4D97-AF65-F5344CB8AC3E}">
        <p14:creationId xmlns:p14="http://schemas.microsoft.com/office/powerpoint/2010/main" val="4230811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A1E06FC-820B-43AA-9988-D7C8D3269754}" type="slidenum">
              <a:rPr lang="es-ES" altLang="en-US"/>
              <a:pPr>
                <a:defRPr/>
              </a:pPr>
              <a:t>‹#›</a:t>
            </a:fld>
            <a:endParaRPr lang="es-ES" altLang="en-US"/>
          </a:p>
        </p:txBody>
      </p:sp>
    </p:spTree>
    <p:extLst>
      <p:ext uri="{BB962C8B-B14F-4D97-AF65-F5344CB8AC3E}">
        <p14:creationId xmlns:p14="http://schemas.microsoft.com/office/powerpoint/2010/main" val="3450142119"/>
      </p:ext>
    </p:extLst>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64F1B37-EDA8-43F8-987D-66DA024CBC26}" type="slidenum">
              <a:rPr lang="es-ES" altLang="en-US"/>
              <a:pPr>
                <a:defRPr/>
              </a:pPr>
              <a:t>‹#›</a:t>
            </a:fld>
            <a:endParaRPr lang="es-ES" altLang="en-US"/>
          </a:p>
        </p:txBody>
      </p:sp>
    </p:spTree>
    <p:extLst>
      <p:ext uri="{BB962C8B-B14F-4D97-AF65-F5344CB8AC3E}">
        <p14:creationId xmlns:p14="http://schemas.microsoft.com/office/powerpoint/2010/main" val="1155211603"/>
      </p:ext>
    </p:extLst>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9767DBC-336F-4A83-8719-01C1EE96E620}" type="slidenum">
              <a:rPr lang="es-ES" altLang="en-US"/>
              <a:pPr>
                <a:defRPr/>
              </a:pPr>
              <a:t>‹#›</a:t>
            </a:fld>
            <a:endParaRPr lang="es-ES" altLang="en-US"/>
          </a:p>
        </p:txBody>
      </p:sp>
    </p:spTree>
    <p:extLst>
      <p:ext uri="{BB962C8B-B14F-4D97-AF65-F5344CB8AC3E}">
        <p14:creationId xmlns:p14="http://schemas.microsoft.com/office/powerpoint/2010/main" val="656520258"/>
      </p:ext>
    </p:extLst>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Arial" charset="0"/>
                <a:cs typeface="Arial" charset="0"/>
              </a:defRPr>
            </a:lvl1pPr>
          </a:lstStyle>
          <a:p>
            <a:pPr>
              <a:defRPr/>
            </a:pPr>
            <a:endParaRPr lang="es-ES" altLang="en-US"/>
          </a:p>
        </p:txBody>
      </p:sp>
      <p:sp>
        <p:nvSpPr>
          <p:cNvPr id="5" name="Rectangle 5"/>
          <p:cNvSpPr>
            <a:spLocks noGrp="1" noChangeArrowheads="1"/>
          </p:cNvSpPr>
          <p:nvPr>
            <p:ph type="ftr" sz="quarter" idx="11"/>
          </p:nvPr>
        </p:nvSpPr>
        <p:spPr/>
        <p:txBody>
          <a:bodyPr/>
          <a:lstStyle>
            <a:lvl1pPr>
              <a:defRPr>
                <a:latin typeface="Arial" charset="0"/>
                <a:cs typeface="Arial" charset="0"/>
              </a:defRPr>
            </a:lvl1pPr>
          </a:lstStyle>
          <a:p>
            <a:pPr>
              <a:defRPr/>
            </a:pPr>
            <a:endParaRPr lang="es-ES" altLang="en-US"/>
          </a:p>
        </p:txBody>
      </p:sp>
      <p:sp>
        <p:nvSpPr>
          <p:cNvPr id="6" name="Rectangle 6"/>
          <p:cNvSpPr>
            <a:spLocks noGrp="1" noChangeArrowheads="1"/>
          </p:cNvSpPr>
          <p:nvPr>
            <p:ph type="sldNum" sz="quarter" idx="12"/>
          </p:nvPr>
        </p:nvSpPr>
        <p:spPr/>
        <p:txBody>
          <a:bodyPr/>
          <a:lstStyle>
            <a:lvl1pPr>
              <a:defRPr>
                <a:latin typeface="Arial" charset="0"/>
                <a:cs typeface="Arial" charset="0"/>
              </a:defRPr>
            </a:lvl1pPr>
          </a:lstStyle>
          <a:p>
            <a:pPr>
              <a:defRPr/>
            </a:pPr>
            <a:fld id="{2897CDFE-6CDD-4C3D-9626-D145363BF039}" type="slidenum">
              <a:rPr lang="es-ES" altLang="en-US"/>
              <a:pPr>
                <a:defRPr/>
              </a:pPr>
              <a:t>‹#›</a:t>
            </a:fld>
            <a:endParaRPr lang="es-ES" altLang="en-US"/>
          </a:p>
        </p:txBody>
      </p:sp>
    </p:spTree>
    <p:extLst>
      <p:ext uri="{BB962C8B-B14F-4D97-AF65-F5344CB8AC3E}">
        <p14:creationId xmlns:p14="http://schemas.microsoft.com/office/powerpoint/2010/main" val="2108504390"/>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F2815B2-42E0-4215-945A-D9E09C5373AC}" type="slidenum">
              <a:rPr lang="es-ES" altLang="en-US"/>
              <a:pPr>
                <a:defRPr/>
              </a:pPr>
              <a:t>‹#›</a:t>
            </a:fld>
            <a:endParaRPr lang="es-ES" altLang="en-US"/>
          </a:p>
        </p:txBody>
      </p:sp>
    </p:spTree>
    <p:extLst>
      <p:ext uri="{BB962C8B-B14F-4D97-AF65-F5344CB8AC3E}">
        <p14:creationId xmlns:p14="http://schemas.microsoft.com/office/powerpoint/2010/main" val="3461190647"/>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EE6C18D-BBD8-4713-97EC-468CAB67A34F}" type="slidenum">
              <a:rPr lang="es-ES" altLang="en-US"/>
              <a:pPr>
                <a:defRPr/>
              </a:pPr>
              <a:t>‹#›</a:t>
            </a:fld>
            <a:endParaRPr lang="es-ES" altLang="en-US"/>
          </a:p>
        </p:txBody>
      </p:sp>
    </p:spTree>
    <p:extLst>
      <p:ext uri="{BB962C8B-B14F-4D97-AF65-F5344CB8AC3E}">
        <p14:creationId xmlns:p14="http://schemas.microsoft.com/office/powerpoint/2010/main" val="3269842697"/>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s-E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9D7FB8F-7131-49C1-B72C-05FDD5FB7E05}" type="slidenum">
              <a:rPr lang="es-ES" altLang="en-US"/>
              <a:pPr>
                <a:defRPr/>
              </a:pPr>
              <a:t>‹#›</a:t>
            </a:fld>
            <a:endParaRPr lang="es-ES" altLang="en-US"/>
          </a:p>
        </p:txBody>
      </p:sp>
    </p:spTree>
    <p:extLst>
      <p:ext uri="{BB962C8B-B14F-4D97-AF65-F5344CB8AC3E}">
        <p14:creationId xmlns:p14="http://schemas.microsoft.com/office/powerpoint/2010/main" val="3172251693"/>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s-ES" altLang="en-US"/>
          </a:p>
        </p:txBody>
      </p:sp>
      <p:sp>
        <p:nvSpPr>
          <p:cNvPr id="9" name="Rectangle 6"/>
          <p:cNvSpPr>
            <a:spLocks noGrp="1" noChangeArrowheads="1"/>
          </p:cNvSpPr>
          <p:nvPr>
            <p:ph type="sldNum" sz="quarter" idx="12"/>
          </p:nvPr>
        </p:nvSpPr>
        <p:spPr>
          <a:ln/>
        </p:spPr>
        <p:txBody>
          <a:bodyPr/>
          <a:lstStyle>
            <a:lvl1pPr>
              <a:defRPr/>
            </a:lvl1pPr>
          </a:lstStyle>
          <a:p>
            <a:pPr>
              <a:defRPr/>
            </a:pPr>
            <a:fld id="{4BE1A32A-7095-4014-89B6-344D29EA7B44}" type="slidenum">
              <a:rPr lang="es-ES" altLang="en-US"/>
              <a:pPr>
                <a:defRPr/>
              </a:pPr>
              <a:t>‹#›</a:t>
            </a:fld>
            <a:endParaRPr lang="es-ES" altLang="en-US"/>
          </a:p>
        </p:txBody>
      </p:sp>
    </p:spTree>
    <p:extLst>
      <p:ext uri="{BB962C8B-B14F-4D97-AF65-F5344CB8AC3E}">
        <p14:creationId xmlns:p14="http://schemas.microsoft.com/office/powerpoint/2010/main" val="627464900"/>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s-ES" altLang="en-US"/>
          </a:p>
        </p:txBody>
      </p:sp>
      <p:sp>
        <p:nvSpPr>
          <p:cNvPr id="5" name="Rectangle 6"/>
          <p:cNvSpPr>
            <a:spLocks noGrp="1" noChangeArrowheads="1"/>
          </p:cNvSpPr>
          <p:nvPr>
            <p:ph type="sldNum" sz="quarter" idx="12"/>
          </p:nvPr>
        </p:nvSpPr>
        <p:spPr>
          <a:ln/>
        </p:spPr>
        <p:txBody>
          <a:bodyPr/>
          <a:lstStyle>
            <a:lvl1pPr>
              <a:defRPr/>
            </a:lvl1pPr>
          </a:lstStyle>
          <a:p>
            <a:pPr>
              <a:defRPr/>
            </a:pPr>
            <a:fld id="{80113F78-C15A-419A-ACAC-3671722D15E2}" type="slidenum">
              <a:rPr lang="es-ES" altLang="en-US"/>
              <a:pPr>
                <a:defRPr/>
              </a:pPr>
              <a:t>‹#›</a:t>
            </a:fld>
            <a:endParaRPr lang="es-ES" altLang="en-US"/>
          </a:p>
        </p:txBody>
      </p:sp>
    </p:spTree>
    <p:extLst>
      <p:ext uri="{BB962C8B-B14F-4D97-AF65-F5344CB8AC3E}">
        <p14:creationId xmlns:p14="http://schemas.microsoft.com/office/powerpoint/2010/main" val="3850832576"/>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s-ES" altLang="en-US"/>
          </a:p>
        </p:txBody>
      </p:sp>
      <p:sp>
        <p:nvSpPr>
          <p:cNvPr id="4" name="Rectangle 6"/>
          <p:cNvSpPr>
            <a:spLocks noGrp="1" noChangeArrowheads="1"/>
          </p:cNvSpPr>
          <p:nvPr>
            <p:ph type="sldNum" sz="quarter" idx="12"/>
          </p:nvPr>
        </p:nvSpPr>
        <p:spPr>
          <a:ln/>
        </p:spPr>
        <p:txBody>
          <a:bodyPr/>
          <a:lstStyle>
            <a:lvl1pPr>
              <a:defRPr/>
            </a:lvl1pPr>
          </a:lstStyle>
          <a:p>
            <a:pPr>
              <a:defRPr/>
            </a:pPr>
            <a:fld id="{A674449C-9A6F-49F7-B4A7-08DD39327745}" type="slidenum">
              <a:rPr lang="es-ES" altLang="en-US"/>
              <a:pPr>
                <a:defRPr/>
              </a:pPr>
              <a:t>‹#›</a:t>
            </a:fld>
            <a:endParaRPr lang="es-ES" altLang="en-US"/>
          </a:p>
        </p:txBody>
      </p:sp>
    </p:spTree>
    <p:extLst>
      <p:ext uri="{BB962C8B-B14F-4D97-AF65-F5344CB8AC3E}">
        <p14:creationId xmlns:p14="http://schemas.microsoft.com/office/powerpoint/2010/main" val="2344117847"/>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s-ES" altLang="en-US"/>
          </a:p>
        </p:txBody>
      </p:sp>
      <p:sp>
        <p:nvSpPr>
          <p:cNvPr id="7" name="Rectangle 6"/>
          <p:cNvSpPr>
            <a:spLocks noGrp="1" noChangeArrowheads="1"/>
          </p:cNvSpPr>
          <p:nvPr>
            <p:ph type="sldNum" sz="quarter" idx="12"/>
          </p:nvPr>
        </p:nvSpPr>
        <p:spPr>
          <a:ln/>
        </p:spPr>
        <p:txBody>
          <a:bodyPr/>
          <a:lstStyle>
            <a:lvl1pPr>
              <a:defRPr/>
            </a:lvl1pPr>
          </a:lstStyle>
          <a:p>
            <a:pPr>
              <a:defRPr/>
            </a:pPr>
            <a:fld id="{77B06EAA-605F-4413-9C0E-BFCBBFBDA302}" type="slidenum">
              <a:rPr lang="es-ES" altLang="en-US"/>
              <a:pPr>
                <a:defRPr/>
              </a:pPr>
              <a:t>‹#›</a:t>
            </a:fld>
            <a:endParaRPr lang="es-ES" altLang="en-US"/>
          </a:p>
        </p:txBody>
      </p:sp>
    </p:spTree>
    <p:extLst>
      <p:ext uri="{BB962C8B-B14F-4D97-AF65-F5344CB8AC3E}">
        <p14:creationId xmlns:p14="http://schemas.microsoft.com/office/powerpoint/2010/main" val="3927944507"/>
      </p:ext>
    </p:extLst>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s-E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9527492-C071-4316-B020-7CFA1586B23A}" type="slidenum">
              <a:rPr lang="es-ES" altLang="en-US"/>
              <a:pPr>
                <a:defRPr/>
              </a:pPr>
              <a:t>‹#›</a:t>
            </a:fld>
            <a:endParaRPr lang="es-ES" altLang="en-US"/>
          </a:p>
        </p:txBody>
      </p:sp>
    </p:spTree>
    <p:extLst>
      <p:ext uri="{BB962C8B-B14F-4D97-AF65-F5344CB8AC3E}">
        <p14:creationId xmlns:p14="http://schemas.microsoft.com/office/powerpoint/2010/main" val="4202166008"/>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a:t>Haga clic para modificar el estilo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s-E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s-E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99501A4C-893C-44E0-A243-9877E792B79B}" type="slidenum">
              <a:rPr lang="es-ES" altLang="en-US"/>
              <a:pPr>
                <a:defRPr/>
              </a:pPr>
              <a:t>‹#›</a:t>
            </a:fld>
            <a:endParaRPr lang="es-ES" altLang="en-US"/>
          </a:p>
        </p:txBody>
      </p:sp>
    </p:spTree>
    <p:extLst>
      <p:ext uri="{BB962C8B-B14F-4D97-AF65-F5344CB8AC3E}">
        <p14:creationId xmlns:p14="http://schemas.microsoft.com/office/powerpoint/2010/main" val="136607837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ransition spd="slow">
    <p:wipe dir="r"/>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a:t>Haga clic para cambiar el estilo de título	</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a:t>Haga clic para modificar el estilo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Arial"/>
                <a:cs typeface="Arial"/>
              </a:defRPr>
            </a:lvl1pPr>
          </a:lstStyle>
          <a:p>
            <a:pPr>
              <a:defRPr/>
            </a:pPr>
            <a:endParaRPr lang="es-E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a:cs typeface="Arial"/>
              </a:defRPr>
            </a:lvl1pPr>
          </a:lstStyle>
          <a:p>
            <a:pPr>
              <a:defRPr/>
            </a:pPr>
            <a:endParaRPr lang="es-E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a:cs typeface="Arial"/>
              </a:defRPr>
            </a:lvl1pPr>
          </a:lstStyle>
          <a:p>
            <a:pPr>
              <a:defRPr/>
            </a:pPr>
            <a:fld id="{6F3C648C-0610-4F88-963E-C3B4720A5467}" type="slidenum">
              <a:rPr lang="es-ES" altLang="en-US"/>
              <a:pPr>
                <a:defRPr/>
              </a:pPr>
              <a:t>‹#›</a:t>
            </a:fld>
            <a:endParaRPr lang="es-ES" altLang="en-US"/>
          </a:p>
        </p:txBody>
      </p:sp>
    </p:spTree>
    <p:extLst>
      <p:ext uri="{BB962C8B-B14F-4D97-AF65-F5344CB8AC3E}">
        <p14:creationId xmlns:p14="http://schemas.microsoft.com/office/powerpoint/2010/main" val="2467109580"/>
      </p:ext>
    </p:extLst>
  </p:cSld>
  <p:clrMap bg1="lt1" tx1="dk1" bg2="lt2" tx2="dk2" accent1="accent1" accent2="accent2" accent3="accent3" accent4="accent4" accent5="accent5" accent6="accent6" hlink="hlink" folHlink="folHlink"/>
  <p:sldLayoutIdLst>
    <p:sldLayoutId id="2147483700" r:id="rId1"/>
  </p:sldLayoutIdLst>
  <p:transition spd="slow">
    <p:wipe dir="r"/>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t="-35000" r="-90000"/>
          </a:stretch>
        </a:blipFill>
        <a:effectLst/>
      </p:bgPr>
    </p:bg>
    <p:spTree>
      <p:nvGrpSpPr>
        <p:cNvPr id="1" name=""/>
        <p:cNvGrpSpPr/>
        <p:nvPr/>
      </p:nvGrpSpPr>
      <p:grpSpPr>
        <a:xfrm>
          <a:off x="0" y="0"/>
          <a:ext cx="0" cy="0"/>
          <a:chOff x="0" y="0"/>
          <a:chExt cx="0" cy="0"/>
        </a:xfrm>
      </p:grpSpPr>
      <p:sp>
        <p:nvSpPr>
          <p:cNvPr id="7" name="Subtitle 6"/>
          <p:cNvSpPr txBox="1">
            <a:spLocks/>
          </p:cNvSpPr>
          <p:nvPr/>
        </p:nvSpPr>
        <p:spPr bwMode="auto">
          <a:xfrm>
            <a:off x="152400" y="3886200"/>
            <a:ext cx="88392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marR="0" lvl="0" indent="0" algn="ctr" defTabSz="914400" rtl="0" eaLnBrk="0" fontAlgn="base" latinLnBrk="0" hangingPunct="0">
              <a:lnSpc>
                <a:spcPts val="3600"/>
              </a:lnSpc>
              <a:spcBef>
                <a:spcPts val="600"/>
              </a:spcBef>
              <a:spcAft>
                <a:spcPct val="0"/>
              </a:spcAft>
              <a:buClrTx/>
              <a:buSzTx/>
              <a:buFontTx/>
              <a:buNone/>
              <a:tabLst/>
              <a:defRPr/>
            </a:pPr>
            <a:r>
              <a:rPr kumimoji="0" lang="en-US" b="1" i="0" u="none" strike="noStrike" kern="0" cap="none" spc="-30" normalizeH="0" baseline="0" noProof="0" dirty="0">
                <a:ln>
                  <a:noFill/>
                </a:ln>
                <a:solidFill>
                  <a:srgbClr val="CC3300"/>
                </a:solidFill>
                <a:effectLst>
                  <a:outerShdw blurRad="38100" dist="38100" dir="2700000" algn="tl">
                    <a:srgbClr val="000000">
                      <a:alpha val="43137"/>
                    </a:srgbClr>
                  </a:outerShdw>
                </a:effectLst>
                <a:uLnTx/>
                <a:uFillTx/>
                <a:latin typeface="Times New Roman" panose="02020603050405020304" pitchFamily="18" charset="0"/>
                <a:ea typeface="Isonorm" panose="00000400000000000000" pitchFamily="2" charset="0"/>
                <a:cs typeface="Times New Roman" panose="02020603050405020304" pitchFamily="18" charset="0"/>
              </a:rPr>
              <a:t>“But you are a chosen race, a royal priesthood, a holy nation, a people for God’s own possession, so that you may proclaim the </a:t>
            </a:r>
            <a:r>
              <a:rPr kumimoji="0" lang="en-US" b="1" i="0" u="none" strike="noStrike" kern="0" cap="none" spc="-30" normalizeH="0" baseline="0" noProof="0" dirty="0" err="1">
                <a:ln>
                  <a:noFill/>
                </a:ln>
                <a:solidFill>
                  <a:srgbClr val="CC3300"/>
                </a:solidFill>
                <a:effectLst>
                  <a:outerShdw blurRad="38100" dist="38100" dir="2700000" algn="tl">
                    <a:srgbClr val="000000">
                      <a:alpha val="43137"/>
                    </a:srgbClr>
                  </a:outerShdw>
                </a:effectLst>
                <a:uLnTx/>
                <a:uFillTx/>
                <a:latin typeface="Times New Roman" panose="02020603050405020304" pitchFamily="18" charset="0"/>
                <a:ea typeface="Isonorm" panose="00000400000000000000" pitchFamily="2" charset="0"/>
                <a:cs typeface="Times New Roman" panose="02020603050405020304" pitchFamily="18" charset="0"/>
              </a:rPr>
              <a:t>excellencies</a:t>
            </a:r>
            <a:r>
              <a:rPr kumimoji="0" lang="en-US" b="1" i="0" u="none" strike="noStrike" kern="0" cap="none" spc="-30" normalizeH="0" baseline="0" noProof="0" dirty="0">
                <a:ln>
                  <a:noFill/>
                </a:ln>
                <a:solidFill>
                  <a:srgbClr val="CC3300"/>
                </a:solidFill>
                <a:effectLst>
                  <a:outerShdw blurRad="38100" dist="38100" dir="2700000" algn="tl">
                    <a:srgbClr val="000000">
                      <a:alpha val="43137"/>
                    </a:srgbClr>
                  </a:outerShdw>
                </a:effectLst>
                <a:uLnTx/>
                <a:uFillTx/>
                <a:latin typeface="Times New Roman" panose="02020603050405020304" pitchFamily="18" charset="0"/>
                <a:ea typeface="Isonorm" panose="00000400000000000000" pitchFamily="2" charset="0"/>
                <a:cs typeface="Times New Roman" panose="02020603050405020304" pitchFamily="18" charset="0"/>
              </a:rPr>
              <a:t> of Him who has called you out of darkness into His marvelous light; for you once were not a people, but now      you are the people of God.”</a:t>
            </a:r>
            <a:r>
              <a:rPr kumimoji="0" lang="en-US" b="0" i="0" u="none" strike="noStrike" kern="0" cap="none" spc="-30" normalizeH="0" baseline="0" noProof="0" dirty="0">
                <a:ln>
                  <a:noFill/>
                </a:ln>
                <a:solidFill>
                  <a:srgbClr val="CC3300"/>
                </a:solidFill>
                <a:effectLst>
                  <a:outerShdw blurRad="38100" dist="38100" dir="2700000" algn="tl">
                    <a:srgbClr val="000000">
                      <a:alpha val="43137"/>
                    </a:srgbClr>
                  </a:outerShdw>
                </a:effectLst>
                <a:uLnTx/>
                <a:uFillTx/>
                <a:latin typeface="Times New Roman" panose="02020603050405020304" pitchFamily="18" charset="0"/>
                <a:ea typeface="Isonorm" panose="00000400000000000000" pitchFamily="2" charset="0"/>
                <a:cs typeface="Times New Roman" panose="02020603050405020304" pitchFamily="18" charset="0"/>
              </a:rPr>
              <a:t> </a:t>
            </a:r>
            <a:r>
              <a:rPr kumimoji="0" lang="en-US" b="1" i="0" u="none" strike="noStrike" kern="0" cap="none" spc="-30" normalizeH="0" baseline="0" noProof="0" dirty="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Isonorm" panose="00000400000000000000" pitchFamily="2" charset="0"/>
                <a:cs typeface="Times New Roman" panose="02020603050405020304" pitchFamily="18" charset="0"/>
              </a:rPr>
              <a:t>(1 Peter 2:9-10)</a:t>
            </a:r>
          </a:p>
        </p:txBody>
      </p:sp>
      <p:pic>
        <p:nvPicPr>
          <p:cNvPr id="8" name="Picture 5" descr="C:\Users\Owner\Desktop\Screenshot 2023-10-06 at 17-31-56 Knollwood church Mtg card 10_23.pdf(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304799"/>
            <a:ext cx="4343399" cy="3473055"/>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5000"/>
                                  </p:iterate>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213" name="Rectangle 165"/>
          <p:cNvSpPr>
            <a:spLocks noChangeArrowheads="1"/>
          </p:cNvSpPr>
          <p:nvPr/>
        </p:nvSpPr>
        <p:spPr bwMode="auto">
          <a:xfrm>
            <a:off x="293913" y="5805488"/>
            <a:ext cx="4854349"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cs typeface="Arial" charset="0"/>
              </a:defRPr>
            </a:lvl1pPr>
            <a:lvl2pPr algn="ctr">
              <a:defRPr sz="4400">
                <a:solidFill>
                  <a:schemeClr val="tx2"/>
                </a:solidFill>
                <a:latin typeface="Arial" charset="0"/>
                <a:cs typeface="Arial" charset="0"/>
              </a:defRPr>
            </a:lvl2pPr>
            <a:lvl3pPr algn="ctr">
              <a:defRPr sz="4400">
                <a:solidFill>
                  <a:schemeClr val="tx2"/>
                </a:solidFill>
                <a:latin typeface="Arial" charset="0"/>
                <a:cs typeface="Arial" charset="0"/>
              </a:defRPr>
            </a:lvl3pPr>
            <a:lvl4pPr algn="ctr">
              <a:defRPr sz="4400">
                <a:solidFill>
                  <a:schemeClr val="tx2"/>
                </a:solidFill>
                <a:latin typeface="Arial" charset="0"/>
                <a:cs typeface="Arial" charset="0"/>
              </a:defRPr>
            </a:lvl4pPr>
            <a:lvl5pPr algn="ctr">
              <a:defRPr sz="4400">
                <a:solidFill>
                  <a:schemeClr val="tx2"/>
                </a:solidFill>
                <a:latin typeface="Arial" charset="0"/>
                <a:cs typeface="Arial" charset="0"/>
              </a:defRPr>
            </a:lvl5pPr>
            <a:lvl6pPr marL="457200" algn="ctr" fontAlgn="base">
              <a:spcBef>
                <a:spcPct val="0"/>
              </a:spcBef>
              <a:spcAft>
                <a:spcPct val="0"/>
              </a:spcAft>
              <a:defRPr sz="4400">
                <a:solidFill>
                  <a:schemeClr val="tx2"/>
                </a:solidFill>
                <a:latin typeface="Arial" charset="0"/>
                <a:cs typeface="Arial" charset="0"/>
              </a:defRPr>
            </a:lvl6pPr>
            <a:lvl7pPr marL="914400" algn="ctr" fontAlgn="base">
              <a:spcBef>
                <a:spcPct val="0"/>
              </a:spcBef>
              <a:spcAft>
                <a:spcPct val="0"/>
              </a:spcAft>
              <a:defRPr sz="4400">
                <a:solidFill>
                  <a:schemeClr val="tx2"/>
                </a:solidFill>
                <a:latin typeface="Arial" charset="0"/>
                <a:cs typeface="Arial" charset="0"/>
              </a:defRPr>
            </a:lvl7pPr>
            <a:lvl8pPr marL="1371600" algn="ctr" fontAlgn="base">
              <a:spcBef>
                <a:spcPct val="0"/>
              </a:spcBef>
              <a:spcAft>
                <a:spcPct val="0"/>
              </a:spcAft>
              <a:defRPr sz="4400">
                <a:solidFill>
                  <a:schemeClr val="tx2"/>
                </a:solidFill>
                <a:latin typeface="Arial" charset="0"/>
                <a:cs typeface="Arial" charset="0"/>
              </a:defRPr>
            </a:lvl8pPr>
            <a:lvl9pPr marL="1828800" algn="ctr" fontAlgn="base">
              <a:spcBef>
                <a:spcPct val="0"/>
              </a:spcBef>
              <a:spcAft>
                <a:spcPct val="0"/>
              </a:spcAft>
              <a:defRPr sz="4400">
                <a:solidFill>
                  <a:schemeClr val="tx2"/>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UY" altLang="en-US" sz="6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James 1:2-4</a:t>
            </a:r>
            <a:endParaRPr kumimoji="0" lang="es-ES" altLang="en-US" sz="6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p:txBody>
      </p:sp>
      <p:sp>
        <p:nvSpPr>
          <p:cNvPr id="2198" name="Rectangle 150"/>
          <p:cNvSpPr>
            <a:spLocks noGrp="1" noChangeArrowheads="1"/>
          </p:cNvSpPr>
          <p:nvPr>
            <p:ph type="ctrTitle"/>
          </p:nvPr>
        </p:nvSpPr>
        <p:spPr>
          <a:xfrm>
            <a:off x="322833" y="404664"/>
            <a:ext cx="5977359" cy="4681537"/>
          </a:xfrm>
        </p:spPr>
        <p:txBody>
          <a:bodyPr/>
          <a:lstStyle/>
          <a:p>
            <a:pPr algn="l" eaLnBrk="1" hangingPunct="1">
              <a:lnSpc>
                <a:spcPts val="11500"/>
              </a:lnSpc>
              <a:defRPr/>
            </a:pPr>
            <a:r>
              <a:rPr lang="es-UY" altLang="en-US" sz="11500" b="1" dirty="0">
                <a:solidFill>
                  <a:srgbClr val="CC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a:t>
            </a:r>
            <a:r>
              <a:rPr lang="es-UY" altLang="en-US" sz="11500" b="1" dirty="0" err="1">
                <a:solidFill>
                  <a:srgbClr val="CC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Tried</a:t>
            </a:r>
            <a:r>
              <a:rPr lang="es-UY" altLang="en-US" sz="11500" b="1" dirty="0">
                <a:solidFill>
                  <a:srgbClr val="CC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&amp; </a:t>
            </a:r>
            <a:r>
              <a:rPr lang="es-UY" altLang="en-US" sz="11500" b="1" dirty="0" err="1">
                <a:solidFill>
                  <a:srgbClr val="CC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Tested</a:t>
            </a:r>
            <a:r>
              <a:rPr lang="es-UY" altLang="en-US" sz="11500" b="1" dirty="0">
                <a:solidFill>
                  <a:srgbClr val="CC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s-UY" altLang="en-US" sz="11500" b="1" dirty="0" err="1">
                <a:solidFill>
                  <a:srgbClr val="CC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People</a:t>
            </a:r>
            <a:r>
              <a:rPr lang="es-UY" altLang="en-US" sz="11500" b="1" dirty="0">
                <a:solidFill>
                  <a:srgbClr val="CC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s-ES" altLang="en-US" sz="11500" b="1" dirty="0">
              <a:solidFill>
                <a:srgbClr val="CC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10" y="228600"/>
            <a:ext cx="4906962" cy="490696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01935" y="3793504"/>
            <a:ext cx="3490545" cy="2803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13"/>
                                        </p:tgtEl>
                                        <p:attrNameLst>
                                          <p:attrName>style.visibility</p:attrName>
                                        </p:attrNameLst>
                                      </p:cBhvr>
                                      <p:to>
                                        <p:strVal val="visible"/>
                                      </p:to>
                                    </p:set>
                                    <p:animEffect transition="in" filter="fade">
                                      <p:cBhvr>
                                        <p:cTn id="7" dur="500"/>
                                        <p:tgtEl>
                                          <p:spTgt spid="22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101"/>
                                        </p:tgtEl>
                                        <p:attrNameLst>
                                          <p:attrName>style.visibility</p:attrName>
                                        </p:attrNameLst>
                                      </p:cBhvr>
                                      <p:to>
                                        <p:strVal val="visible"/>
                                      </p:to>
                                    </p:set>
                                    <p:animEffect transition="in" filter="fade">
                                      <p:cBhvr>
                                        <p:cTn id="12" dur="500"/>
                                        <p:tgtEl>
                                          <p:spTgt spid="410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xit" presetSubtype="0" fill="hold" nodeType="clickEffect">
                                  <p:stCondLst>
                                    <p:cond delay="0"/>
                                  </p:stCondLst>
                                  <p:childTnLst>
                                    <p:animEffect transition="out" filter="fade">
                                      <p:cBhvr>
                                        <p:cTn id="16" dur="500"/>
                                        <p:tgtEl>
                                          <p:spTgt spid="4101"/>
                                        </p:tgtEl>
                                      </p:cBhvr>
                                    </p:animEffect>
                                    <p:set>
                                      <p:cBhvr>
                                        <p:cTn id="17" dur="1" fill="hold">
                                          <p:stCondLst>
                                            <p:cond delay="499"/>
                                          </p:stCondLst>
                                        </p:cTn>
                                        <p:tgtEl>
                                          <p:spTgt spid="4101"/>
                                        </p:tgtEl>
                                        <p:attrNameLst>
                                          <p:attrName>style.visibility</p:attrName>
                                        </p:attrNameLst>
                                      </p:cBhvr>
                                      <p:to>
                                        <p:strVal val="hidden"/>
                                      </p:to>
                                    </p:set>
                                  </p:childTnLst>
                                </p:cTn>
                              </p:par>
                              <p:par>
                                <p:cTn id="18" presetID="10" presetClass="entr" presetSubtype="0" fill="hold" grpId="0" nodeType="withEffect">
                                  <p:stCondLst>
                                    <p:cond delay="0"/>
                                  </p:stCondLst>
                                  <p:childTnLst>
                                    <p:set>
                                      <p:cBhvr>
                                        <p:cTn id="19" dur="1" fill="hold">
                                          <p:stCondLst>
                                            <p:cond delay="0"/>
                                          </p:stCondLst>
                                        </p:cTn>
                                        <p:tgtEl>
                                          <p:spTgt spid="2198"/>
                                        </p:tgtEl>
                                        <p:attrNameLst>
                                          <p:attrName>style.visibility</p:attrName>
                                        </p:attrNameLst>
                                      </p:cBhvr>
                                      <p:to>
                                        <p:strVal val="visible"/>
                                      </p:to>
                                    </p:set>
                                    <p:animEffect transition="in" filter="fade">
                                      <p:cBhvr>
                                        <p:cTn id="20" dur="500"/>
                                        <p:tgtEl>
                                          <p:spTgt spid="2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3" grpId="0"/>
      <p:bldP spid="219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179388" y="0"/>
            <a:ext cx="8785225" cy="1169988"/>
          </a:xfrm>
        </p:spPr>
        <p:txBody>
          <a:bodyPr/>
          <a:lstStyle/>
          <a:p>
            <a:pPr eaLnBrk="1" hangingPunct="1">
              <a:defRPr/>
            </a:pPr>
            <a:r>
              <a:rPr lang="en-US" altLang="en-US" sz="4000" b="1" dirty="0">
                <a:solidFill>
                  <a:srgbClr val="CC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 Opportunities That Trials Afford Us:</a:t>
            </a:r>
          </a:p>
        </p:txBody>
      </p:sp>
      <p:sp>
        <p:nvSpPr>
          <p:cNvPr id="2" name="Content Placeholder 1"/>
          <p:cNvSpPr>
            <a:spLocks noGrp="1"/>
          </p:cNvSpPr>
          <p:nvPr>
            <p:ph idx="1"/>
          </p:nvPr>
        </p:nvSpPr>
        <p:spPr>
          <a:xfrm>
            <a:off x="457200" y="1268413"/>
            <a:ext cx="8362950" cy="5400675"/>
          </a:xfrm>
        </p:spPr>
        <p:txBody>
          <a:bodyPr/>
          <a:lstStyle/>
          <a:p>
            <a:pPr marL="0" indent="0">
              <a:buFontTx/>
              <a:buNone/>
              <a:defRPr/>
            </a:pPr>
            <a:r>
              <a:rPr lang="en-US" sz="36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“Dear brothers and sisters, when troubles of any kind come your way, consider it </a:t>
            </a:r>
            <a:r>
              <a:rPr lang="en-US" sz="3600" i="1" dirty="0">
                <a:solidFill>
                  <a:srgbClr val="CC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 opportunity</a:t>
            </a:r>
            <a:r>
              <a:rPr lang="en-US" sz="36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for great joy. </a:t>
            </a:r>
          </a:p>
          <a:p>
            <a:pPr marL="0" indent="0">
              <a:buFontTx/>
              <a:buNone/>
              <a:defRPr/>
            </a:pPr>
            <a:r>
              <a:rPr lang="en-US" sz="36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For you know that when your faith is tested, your endurance has </a:t>
            </a:r>
            <a:r>
              <a:rPr lang="en-US" sz="3600" i="1" dirty="0">
                <a:solidFill>
                  <a:srgbClr val="CC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chance to grow</a:t>
            </a:r>
            <a:r>
              <a:rPr lang="en-US" sz="36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marL="0" indent="0">
              <a:buFontTx/>
              <a:buNone/>
              <a:defRPr/>
            </a:pPr>
            <a:r>
              <a:rPr lang="en-US" sz="3600" i="1" dirty="0">
                <a:solidFill>
                  <a:srgbClr val="CC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 let it grow</a:t>
            </a:r>
            <a:r>
              <a:rPr lang="en-US" sz="36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for when your endurance is fully developed, you will be perfect and complete, needing nothing.”</a:t>
            </a:r>
          </a:p>
          <a:p>
            <a:pPr marL="0" indent="0">
              <a:buFontTx/>
              <a:buNone/>
              <a:defRPr/>
            </a:pPr>
            <a:r>
              <a:rPr lang="en-US" sz="3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James 1:2-4, NLT</a:t>
            </a:r>
            <a:r>
              <a:rPr lang="en-US" sz="3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cxnSp>
        <p:nvCxnSpPr>
          <p:cNvPr id="4" name="Straight Connector 3"/>
          <p:cNvCxnSpPr/>
          <p:nvPr/>
        </p:nvCxnSpPr>
        <p:spPr>
          <a:xfrm>
            <a:off x="755650" y="836613"/>
            <a:ext cx="2952750" cy="0"/>
          </a:xfrm>
          <a:prstGeom prst="line">
            <a:avLst/>
          </a:prstGeom>
          <a:ln w="38100">
            <a:solidFill>
              <a:srgbClr val="CC33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968707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fade">
                                      <p:cBhvr>
                                        <p:cTn id="18" dur="500"/>
                                        <p:tgtEl>
                                          <p:spTgt spid="2">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179388" y="0"/>
            <a:ext cx="8785225" cy="1169988"/>
          </a:xfrm>
        </p:spPr>
        <p:txBody>
          <a:bodyPr/>
          <a:lstStyle/>
          <a:p>
            <a:pPr eaLnBrk="1" hangingPunct="1">
              <a:defRPr/>
            </a:pPr>
            <a:r>
              <a:rPr lang="en-US" altLang="en-US" sz="4000" b="1" dirty="0">
                <a:solidFill>
                  <a:srgbClr val="CC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 Opportunities That Trials Afford Us:</a:t>
            </a:r>
          </a:p>
        </p:txBody>
      </p:sp>
      <p:sp>
        <p:nvSpPr>
          <p:cNvPr id="106499" name="Rectangle 3"/>
          <p:cNvSpPr>
            <a:spLocks noGrp="1" noChangeArrowheads="1"/>
          </p:cNvSpPr>
          <p:nvPr>
            <p:ph type="body" idx="1"/>
          </p:nvPr>
        </p:nvSpPr>
        <p:spPr>
          <a:xfrm>
            <a:off x="323850" y="1196975"/>
            <a:ext cx="8496300" cy="5661025"/>
          </a:xfrm>
        </p:spPr>
        <p:txBody>
          <a:bodyPr anchor="ctr"/>
          <a:lstStyle/>
          <a:p>
            <a:pPr eaLnBrk="1" hangingPunct="1">
              <a:spcBef>
                <a:spcPts val="1200"/>
              </a:spcBef>
              <a:defRPr/>
            </a:pPr>
            <a:r>
              <a:rPr lang="en-US" alt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Trials can build within us the character of Christ</a:t>
            </a:r>
          </a:p>
          <a:p>
            <a:pPr eaLnBrk="1" hangingPunct="1">
              <a:spcBef>
                <a:spcPts val="1200"/>
              </a:spcBef>
              <a:defRPr/>
            </a:pPr>
            <a:r>
              <a:rPr lang="en-US" alt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Trials can serve to deepen our joy</a:t>
            </a:r>
          </a:p>
          <a:p>
            <a:pPr eaLnBrk="1" hangingPunct="1">
              <a:spcBef>
                <a:spcPts val="1200"/>
              </a:spcBef>
              <a:defRPr/>
            </a:pPr>
            <a:r>
              <a:rPr lang="en-US" alt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Trials can increase our dependence on God</a:t>
            </a:r>
          </a:p>
          <a:p>
            <a:pPr eaLnBrk="1" hangingPunct="1">
              <a:spcBef>
                <a:spcPts val="1200"/>
              </a:spcBef>
              <a:defRPr/>
            </a:pPr>
            <a:r>
              <a:rPr lang="en-US" alt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Trials can make us more prayerful</a:t>
            </a:r>
          </a:p>
          <a:p>
            <a:pPr eaLnBrk="1" hangingPunct="1">
              <a:spcBef>
                <a:spcPts val="1200"/>
              </a:spcBef>
              <a:defRPr/>
            </a:pPr>
            <a:r>
              <a:rPr lang="en-US" alt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Trials can cause us to evaluate the condition of our souls</a:t>
            </a:r>
          </a:p>
        </p:txBody>
      </p:sp>
      <p:pic>
        <p:nvPicPr>
          <p:cNvPr id="184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2713" y="1916113"/>
            <a:ext cx="6311900" cy="474821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6499">
                                            <p:txEl>
                                              <p:pRg st="0" end="0"/>
                                            </p:txEl>
                                          </p:spTgt>
                                        </p:tgtEl>
                                        <p:attrNameLst>
                                          <p:attrName>style.visibility</p:attrName>
                                        </p:attrNameLst>
                                      </p:cBhvr>
                                      <p:to>
                                        <p:strVal val="visible"/>
                                      </p:to>
                                    </p:set>
                                    <p:animEffect transition="in" filter="fade">
                                      <p:cBhvr>
                                        <p:cTn id="7" dur="500"/>
                                        <p:tgtEl>
                                          <p:spTgt spid="1064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8434"/>
                                        </p:tgtEl>
                                        <p:attrNameLst>
                                          <p:attrName>style.visibility</p:attrName>
                                        </p:attrNameLst>
                                      </p:cBhvr>
                                      <p:to>
                                        <p:strVal val="visible"/>
                                      </p:to>
                                    </p:set>
                                    <p:animEffect transition="in" filter="fade">
                                      <p:cBhvr>
                                        <p:cTn id="12" dur="500"/>
                                        <p:tgtEl>
                                          <p:spTgt spid="1843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xit" presetSubtype="0" fill="hold" nodeType="clickEffect">
                                  <p:stCondLst>
                                    <p:cond delay="0"/>
                                  </p:stCondLst>
                                  <p:childTnLst>
                                    <p:animEffect transition="out" filter="fade">
                                      <p:cBhvr>
                                        <p:cTn id="16" dur="500"/>
                                        <p:tgtEl>
                                          <p:spTgt spid="18434"/>
                                        </p:tgtEl>
                                      </p:cBhvr>
                                    </p:animEffect>
                                    <p:set>
                                      <p:cBhvr>
                                        <p:cTn id="17" dur="1" fill="hold">
                                          <p:stCondLst>
                                            <p:cond delay="499"/>
                                          </p:stCondLst>
                                        </p:cTn>
                                        <p:tgtEl>
                                          <p:spTgt spid="18434"/>
                                        </p:tgtEl>
                                        <p:attrNameLst>
                                          <p:attrName>style.visibility</p:attrName>
                                        </p:attrNameLst>
                                      </p:cBhvr>
                                      <p:to>
                                        <p:strVal val="hidden"/>
                                      </p:to>
                                    </p:set>
                                  </p:childTnLst>
                                </p:cTn>
                              </p:par>
                              <p:par>
                                <p:cTn id="18" presetID="10" presetClass="entr" presetSubtype="0" fill="hold" grpId="0" nodeType="withEffect">
                                  <p:stCondLst>
                                    <p:cond delay="0"/>
                                  </p:stCondLst>
                                  <p:childTnLst>
                                    <p:set>
                                      <p:cBhvr>
                                        <p:cTn id="19" dur="1" fill="hold">
                                          <p:stCondLst>
                                            <p:cond delay="0"/>
                                          </p:stCondLst>
                                        </p:cTn>
                                        <p:tgtEl>
                                          <p:spTgt spid="106499">
                                            <p:txEl>
                                              <p:pRg st="1" end="1"/>
                                            </p:txEl>
                                          </p:spTgt>
                                        </p:tgtEl>
                                        <p:attrNameLst>
                                          <p:attrName>style.visibility</p:attrName>
                                        </p:attrNameLst>
                                      </p:cBhvr>
                                      <p:to>
                                        <p:strVal val="visible"/>
                                      </p:to>
                                    </p:set>
                                    <p:animEffect transition="in" filter="fade">
                                      <p:cBhvr>
                                        <p:cTn id="20" dur="500"/>
                                        <p:tgtEl>
                                          <p:spTgt spid="106499">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6499">
                                            <p:txEl>
                                              <p:pRg st="2" end="2"/>
                                            </p:txEl>
                                          </p:spTgt>
                                        </p:tgtEl>
                                        <p:attrNameLst>
                                          <p:attrName>style.visibility</p:attrName>
                                        </p:attrNameLst>
                                      </p:cBhvr>
                                      <p:to>
                                        <p:strVal val="visible"/>
                                      </p:to>
                                    </p:set>
                                    <p:animEffect transition="in" filter="fade">
                                      <p:cBhvr>
                                        <p:cTn id="25" dur="500"/>
                                        <p:tgtEl>
                                          <p:spTgt spid="106499">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6499">
                                            <p:txEl>
                                              <p:pRg st="3" end="3"/>
                                            </p:txEl>
                                          </p:spTgt>
                                        </p:tgtEl>
                                        <p:attrNameLst>
                                          <p:attrName>style.visibility</p:attrName>
                                        </p:attrNameLst>
                                      </p:cBhvr>
                                      <p:to>
                                        <p:strVal val="visible"/>
                                      </p:to>
                                    </p:set>
                                    <p:animEffect transition="in" filter="fade">
                                      <p:cBhvr>
                                        <p:cTn id="30" dur="500"/>
                                        <p:tgtEl>
                                          <p:spTgt spid="106499">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6499">
                                            <p:txEl>
                                              <p:pRg st="4" end="4"/>
                                            </p:txEl>
                                          </p:spTgt>
                                        </p:tgtEl>
                                        <p:attrNameLst>
                                          <p:attrName>style.visibility</p:attrName>
                                        </p:attrNameLst>
                                      </p:cBhvr>
                                      <p:to>
                                        <p:strVal val="visible"/>
                                      </p:to>
                                    </p:set>
                                    <p:animEffect transition="in" filter="fade">
                                      <p:cBhvr>
                                        <p:cTn id="35" dur="500"/>
                                        <p:tgtEl>
                                          <p:spTgt spid="1064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179388" y="0"/>
            <a:ext cx="8785225" cy="1169988"/>
          </a:xfrm>
        </p:spPr>
        <p:txBody>
          <a:bodyPr/>
          <a:lstStyle/>
          <a:p>
            <a:pPr eaLnBrk="1" hangingPunct="1">
              <a:defRPr/>
            </a:pPr>
            <a:r>
              <a:rPr lang="en-US" altLang="en-US" sz="4800" b="1" dirty="0">
                <a:solidFill>
                  <a:srgbClr val="CC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“Jesus, Draw Me Ever Nearer”</a:t>
            </a:r>
          </a:p>
        </p:txBody>
      </p:sp>
      <p:sp>
        <p:nvSpPr>
          <p:cNvPr id="106499" name="Rectangle 3"/>
          <p:cNvSpPr>
            <a:spLocks noGrp="1" noChangeArrowheads="1"/>
          </p:cNvSpPr>
          <p:nvPr>
            <p:ph type="body" idx="1"/>
          </p:nvPr>
        </p:nvSpPr>
        <p:spPr>
          <a:xfrm>
            <a:off x="323850" y="1341438"/>
            <a:ext cx="8640763" cy="4068762"/>
          </a:xfrm>
        </p:spPr>
        <p:txBody>
          <a:bodyPr/>
          <a:lstStyle/>
          <a:p>
            <a:pPr marL="0" indent="0" eaLnBrk="1" hangingPunct="1">
              <a:lnSpc>
                <a:spcPts val="5000"/>
              </a:lnSpc>
              <a:spcBef>
                <a:spcPts val="0"/>
              </a:spcBef>
              <a:buFontTx/>
              <a:buNone/>
              <a:defRPr/>
            </a:pPr>
            <a:r>
              <a:rPr lang="en-US" altLang="en-US" sz="4400"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Verse 3</a:t>
            </a:r>
            <a:r>
              <a:rPr lang="en-US" altLang="en-US" sz="4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marL="0" indent="0" eaLnBrk="1" hangingPunct="1">
              <a:lnSpc>
                <a:spcPts val="5000"/>
              </a:lnSpc>
              <a:spcBef>
                <a:spcPts val="0"/>
              </a:spcBef>
              <a:buFontTx/>
              <a:buNone/>
              <a:defRPr/>
            </a:pPr>
            <a:r>
              <a:rPr lang="en-US" altLang="en-US" sz="4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Let the treasures of the trial</a:t>
            </a:r>
          </a:p>
          <a:p>
            <a:pPr marL="0" indent="0" eaLnBrk="1" hangingPunct="1">
              <a:lnSpc>
                <a:spcPts val="5000"/>
              </a:lnSpc>
              <a:spcBef>
                <a:spcPts val="0"/>
              </a:spcBef>
              <a:buFontTx/>
              <a:buNone/>
              <a:defRPr/>
            </a:pPr>
            <a:r>
              <a:rPr lang="en-US" altLang="en-US" sz="4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form within me as I go.</a:t>
            </a:r>
          </a:p>
          <a:p>
            <a:pPr marL="0" indent="0" eaLnBrk="1" hangingPunct="1">
              <a:lnSpc>
                <a:spcPts val="5000"/>
              </a:lnSpc>
              <a:spcBef>
                <a:spcPts val="0"/>
              </a:spcBef>
              <a:buFontTx/>
              <a:buNone/>
              <a:defRPr/>
            </a:pPr>
            <a:r>
              <a:rPr lang="en-US" altLang="en-US" sz="4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the end of this long passage,</a:t>
            </a:r>
          </a:p>
          <a:p>
            <a:pPr marL="0" indent="0" eaLnBrk="1" hangingPunct="1">
              <a:lnSpc>
                <a:spcPts val="5000"/>
              </a:lnSpc>
              <a:spcBef>
                <a:spcPts val="0"/>
              </a:spcBef>
              <a:buFontTx/>
              <a:buNone/>
              <a:defRPr/>
            </a:pPr>
            <a:r>
              <a:rPr lang="en-US" altLang="en-US" sz="4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let me leave them at Your throne.</a:t>
            </a:r>
          </a:p>
        </p:txBody>
      </p:sp>
      <p:sp>
        <p:nvSpPr>
          <p:cNvPr id="4" name="Content Placeholder 1"/>
          <p:cNvSpPr txBox="1">
            <a:spLocks/>
          </p:cNvSpPr>
          <p:nvPr/>
        </p:nvSpPr>
        <p:spPr bwMode="auto">
          <a:xfrm>
            <a:off x="424656" y="4724400"/>
            <a:ext cx="8439150" cy="1868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b="0" i="1"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“Blessed is the man who remains steadfast under trial, for when he has stood the test he will receive the crown of life, which God has promised to those who love him.”</a:t>
            </a:r>
            <a:r>
              <a:rPr kumimoji="0" lang="en-US" b="0" i="1"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r>
              <a:rPr kumimoji="0" lang="en-US" b="0" i="1"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r>
              <a:rPr kumimoji="0" lang="en-US"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a:t>
            </a:r>
            <a:r>
              <a:rPr kumimoji="0" lang="en-US"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James 1:12</a:t>
            </a:r>
            <a:r>
              <a:rPr kumimoji="0" lang="en-US"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6499">
                                            <p:txEl>
                                              <p:pRg st="0" end="0"/>
                                            </p:txEl>
                                          </p:spTgt>
                                        </p:tgtEl>
                                        <p:attrNameLst>
                                          <p:attrName>style.visibility</p:attrName>
                                        </p:attrNameLst>
                                      </p:cBhvr>
                                      <p:to>
                                        <p:strVal val="visible"/>
                                      </p:to>
                                    </p:set>
                                    <p:animEffect transition="in" filter="fade">
                                      <p:cBhvr>
                                        <p:cTn id="7" dur="500"/>
                                        <p:tgtEl>
                                          <p:spTgt spid="106499">
                                            <p:txEl>
                                              <p:pRg st="0" end="0"/>
                                            </p:txEl>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6499">
                                            <p:txEl>
                                              <p:pRg st="1" end="1"/>
                                            </p:txEl>
                                          </p:spTgt>
                                        </p:tgtEl>
                                        <p:attrNameLst>
                                          <p:attrName>style.visibility</p:attrName>
                                        </p:attrNameLst>
                                      </p:cBhvr>
                                      <p:to>
                                        <p:strVal val="visible"/>
                                      </p:to>
                                    </p:set>
                                    <p:animEffect transition="in" filter="fade">
                                      <p:cBhvr>
                                        <p:cTn id="11" dur="1500"/>
                                        <p:tgtEl>
                                          <p:spTgt spid="106499">
                                            <p:txEl>
                                              <p:pRg st="1" end="1"/>
                                            </p:txEl>
                                          </p:spTgt>
                                        </p:tgtEl>
                                      </p:cBhvr>
                                    </p:animEffect>
                                  </p:childTnLst>
                                </p:cTn>
                              </p:par>
                            </p:childTnLst>
                          </p:cTn>
                        </p:par>
                        <p:par>
                          <p:cTn id="12" fill="hold" nodeType="afterGroup">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06499">
                                            <p:txEl>
                                              <p:pRg st="2" end="2"/>
                                            </p:txEl>
                                          </p:spTgt>
                                        </p:tgtEl>
                                        <p:attrNameLst>
                                          <p:attrName>style.visibility</p:attrName>
                                        </p:attrNameLst>
                                      </p:cBhvr>
                                      <p:to>
                                        <p:strVal val="visible"/>
                                      </p:to>
                                    </p:set>
                                    <p:animEffect transition="in" filter="fade">
                                      <p:cBhvr>
                                        <p:cTn id="15" dur="1500"/>
                                        <p:tgtEl>
                                          <p:spTgt spid="106499">
                                            <p:txEl>
                                              <p:pRg st="2" end="2"/>
                                            </p:txEl>
                                          </p:spTgt>
                                        </p:tgtEl>
                                      </p:cBhvr>
                                    </p:animEffect>
                                  </p:childTnLst>
                                </p:cTn>
                              </p:par>
                            </p:childTnLst>
                          </p:cTn>
                        </p:par>
                        <p:par>
                          <p:cTn id="16" fill="hold" nodeType="afterGroup">
                            <p:stCondLst>
                              <p:cond delay="3500"/>
                            </p:stCondLst>
                            <p:childTnLst>
                              <p:par>
                                <p:cTn id="17" presetID="10" presetClass="entr" presetSubtype="0" fill="hold" grpId="0" nodeType="afterEffect">
                                  <p:stCondLst>
                                    <p:cond delay="0"/>
                                  </p:stCondLst>
                                  <p:childTnLst>
                                    <p:set>
                                      <p:cBhvr>
                                        <p:cTn id="18" dur="1" fill="hold">
                                          <p:stCondLst>
                                            <p:cond delay="0"/>
                                          </p:stCondLst>
                                        </p:cTn>
                                        <p:tgtEl>
                                          <p:spTgt spid="106499">
                                            <p:txEl>
                                              <p:pRg st="3" end="3"/>
                                            </p:txEl>
                                          </p:spTgt>
                                        </p:tgtEl>
                                        <p:attrNameLst>
                                          <p:attrName>style.visibility</p:attrName>
                                        </p:attrNameLst>
                                      </p:cBhvr>
                                      <p:to>
                                        <p:strVal val="visible"/>
                                      </p:to>
                                    </p:set>
                                    <p:animEffect transition="in" filter="fade">
                                      <p:cBhvr>
                                        <p:cTn id="19" dur="1500"/>
                                        <p:tgtEl>
                                          <p:spTgt spid="106499">
                                            <p:txEl>
                                              <p:pRg st="3" end="3"/>
                                            </p:txEl>
                                          </p:spTgt>
                                        </p:tgtEl>
                                      </p:cBhvr>
                                    </p:animEffect>
                                  </p:childTnLst>
                                </p:cTn>
                              </p:par>
                            </p:childTnLst>
                          </p:cTn>
                        </p:par>
                        <p:par>
                          <p:cTn id="20" fill="hold" nodeType="afterGroup">
                            <p:stCondLst>
                              <p:cond delay="5000"/>
                            </p:stCondLst>
                            <p:childTnLst>
                              <p:par>
                                <p:cTn id="21" presetID="10" presetClass="entr" presetSubtype="0" fill="hold" grpId="0" nodeType="afterEffect">
                                  <p:stCondLst>
                                    <p:cond delay="0"/>
                                  </p:stCondLst>
                                  <p:childTnLst>
                                    <p:set>
                                      <p:cBhvr>
                                        <p:cTn id="22" dur="1" fill="hold">
                                          <p:stCondLst>
                                            <p:cond delay="0"/>
                                          </p:stCondLst>
                                        </p:cTn>
                                        <p:tgtEl>
                                          <p:spTgt spid="106499">
                                            <p:txEl>
                                              <p:pRg st="4" end="4"/>
                                            </p:txEl>
                                          </p:spTgt>
                                        </p:tgtEl>
                                        <p:attrNameLst>
                                          <p:attrName>style.visibility</p:attrName>
                                        </p:attrNameLst>
                                      </p:cBhvr>
                                      <p:to>
                                        <p:strVal val="visible"/>
                                      </p:to>
                                    </p:set>
                                    <p:animEffect transition="in" filter="fade">
                                      <p:cBhvr>
                                        <p:cTn id="23" dur="1500"/>
                                        <p:tgtEl>
                                          <p:spTgt spid="106499">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fade">
                                      <p:cBhvr>
                                        <p:cTn id="28"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build="p"/>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spd="slow">
    <p:wipe dir="r"/>
  </p:transition>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3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715</TotalTime>
  <Words>292</Words>
  <Application>Microsoft Office PowerPoint</Application>
  <PresentationFormat>On-screen Show (4:3)</PresentationFormat>
  <Paragraphs>28</Paragraphs>
  <Slides>7</Slides>
  <Notes>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7</vt:i4>
      </vt:variant>
    </vt:vector>
  </HeadingPairs>
  <TitlesOfParts>
    <vt:vector size="12" baseType="lpstr">
      <vt:lpstr>Arial</vt:lpstr>
      <vt:lpstr>Calibri</vt:lpstr>
      <vt:lpstr>Times New Roman</vt:lpstr>
      <vt:lpstr>Diseño predeterminado</vt:lpstr>
      <vt:lpstr>13_Diseño predeterminado</vt:lpstr>
      <vt:lpstr>PowerPoint Presentation</vt:lpstr>
      <vt:lpstr>PowerPoint Presentation</vt:lpstr>
      <vt:lpstr>A Tried &amp; Tested People </vt:lpstr>
      <vt:lpstr>5 Opportunities That Trials Afford Us:</vt:lpstr>
      <vt:lpstr>5 Opportunities That Trials Afford Us:</vt:lpstr>
      <vt:lpstr>“Jesus, Draw Me Ever Nearer”</vt:lpstr>
      <vt:lpstr>PowerPoint Presentation</vt:lpstr>
    </vt:vector>
  </TitlesOfParts>
  <Company>AQ2 Technologies,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Template</dc:title>
  <dc:creator>RJStevensMusic.com</dc:creator>
  <dc:description/>
  <cp:lastModifiedBy>Michael Hepner</cp:lastModifiedBy>
  <cp:revision>50</cp:revision>
  <dcterms:created xsi:type="dcterms:W3CDTF">2008-03-16T18:22:36Z</dcterms:created>
  <dcterms:modified xsi:type="dcterms:W3CDTF">2023-10-08T20:50:33Z</dcterms:modified>
</cp:coreProperties>
</file>