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  <p:sldMasterId id="2147483850" r:id="rId2"/>
  </p:sldMasterIdLst>
  <p:notesMasterIdLst>
    <p:notesMasterId r:id="rId28"/>
  </p:notesMasterIdLst>
  <p:sldIdLst>
    <p:sldId id="678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30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279" r:id="rId26"/>
    <p:sldId id="67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39" d="100"/>
          <a:sy n="39" d="100"/>
        </p:scale>
        <p:origin x="605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39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5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96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15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42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31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39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36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32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276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1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20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94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1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9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8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6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2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3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2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4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7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294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1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51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Needing Forgiveness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Purge me with hyssop, and I shall be clean; </a:t>
            </a:r>
            <a:br>
              <a:rPr lang="en-US" b="1" dirty="0"/>
            </a:br>
            <a:r>
              <a:rPr lang="en-US" b="1" dirty="0"/>
              <a:t>wash me, and I shall be whiter than snow.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Make me hear joy and gladness, that the bones You have broken may rejoice.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>
                <a:highlight>
                  <a:srgbClr val="FFFF00"/>
                </a:highlight>
              </a:rPr>
              <a:t>Hide Your face</a:t>
            </a:r>
            <a:r>
              <a:rPr lang="en-US" b="1" dirty="0"/>
              <a:t> from my sins, </a:t>
            </a:r>
            <a:br>
              <a:rPr lang="en-US" b="1" dirty="0"/>
            </a:br>
            <a:r>
              <a:rPr lang="en-US" b="1" dirty="0"/>
              <a:t>and blot out all my iniquities. </a:t>
            </a:r>
          </a:p>
        </p:txBody>
      </p:sp>
    </p:spTree>
    <p:extLst>
      <p:ext uri="{BB962C8B-B14F-4D97-AF65-F5344CB8AC3E}">
        <p14:creationId xmlns:p14="http://schemas.microsoft.com/office/powerpoint/2010/main" val="421286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Purge me with hyssop, and I shall be clean; </a:t>
            </a:r>
            <a:br>
              <a:rPr lang="en-US" b="1" dirty="0"/>
            </a:br>
            <a:r>
              <a:rPr lang="en-US" b="1" dirty="0"/>
              <a:t>wash me, and I shall be whiter than snow.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Make me hear joy and gladness, that the bones You have broken may rejoice.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Hide Your face from my sins, </a:t>
            </a:r>
            <a:br>
              <a:rPr lang="en-US" b="1" dirty="0"/>
            </a:b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blot out</a:t>
            </a:r>
            <a:r>
              <a:rPr lang="en-US" b="1" dirty="0"/>
              <a:t> all my iniquities. </a:t>
            </a:r>
          </a:p>
        </p:txBody>
      </p:sp>
    </p:spTree>
    <p:extLst>
      <p:ext uri="{BB962C8B-B14F-4D97-AF65-F5344CB8AC3E}">
        <p14:creationId xmlns:p14="http://schemas.microsoft.com/office/powerpoint/2010/main" val="119140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0"/>
            </a:pPr>
            <a:r>
              <a:rPr lang="en-US" b="1" dirty="0">
                <a:highlight>
                  <a:srgbClr val="FFFF00"/>
                </a:highlight>
              </a:rPr>
              <a:t>Create in me a clean heart</a:t>
            </a:r>
            <a:r>
              <a:rPr lang="en-US" b="1" dirty="0"/>
              <a:t>, O God, </a:t>
            </a:r>
            <a:br>
              <a:rPr lang="en-US" b="1" dirty="0"/>
            </a:br>
            <a:r>
              <a:rPr lang="en-US" b="1" dirty="0"/>
              <a:t>and renew a steadfast spirit within me. </a:t>
            </a:r>
          </a:p>
        </p:txBody>
      </p:sp>
    </p:spTree>
    <p:extLst>
      <p:ext uri="{BB962C8B-B14F-4D97-AF65-F5344CB8AC3E}">
        <p14:creationId xmlns:p14="http://schemas.microsoft.com/office/powerpoint/2010/main" val="242187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0"/>
            </a:pPr>
            <a:r>
              <a:rPr lang="en-US" b="1" dirty="0"/>
              <a:t>Create in me a clean heart, O God, </a:t>
            </a:r>
            <a:br>
              <a:rPr lang="en-US" b="1" dirty="0"/>
            </a:b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renew a steadfast spirit within me</a:t>
            </a:r>
            <a:r>
              <a:rPr lang="en-US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438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NES Classic Edition Lets You Save Your Old Games">
            <a:extLst>
              <a:ext uri="{FF2B5EF4-FFF2-40B4-BE49-F238E27FC236}">
                <a16:creationId xmlns:a16="http://schemas.microsoft.com/office/drawing/2014/main" id="{875A62BD-6BCF-17D2-1B81-8B070DE04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72" y="3669789"/>
            <a:ext cx="5774748" cy="28873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0"/>
            </a:pPr>
            <a:r>
              <a:rPr lang="en-US" b="1" dirty="0"/>
              <a:t>Create in me a clean heart, O God, </a:t>
            </a:r>
            <a:br>
              <a:rPr lang="en-US" b="1" dirty="0"/>
            </a:b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renew a steadfast spirit within me</a:t>
            </a:r>
            <a:r>
              <a:rPr lang="en-US" b="1" dirty="0"/>
              <a:t>. </a:t>
            </a:r>
          </a:p>
        </p:txBody>
      </p:sp>
      <p:pic>
        <p:nvPicPr>
          <p:cNvPr id="1030" name="Picture 6" descr="Feeling Stuck? Press Reset – Lindskoog Counselling Services">
            <a:extLst>
              <a:ext uri="{FF2B5EF4-FFF2-40B4-BE49-F238E27FC236}">
                <a16:creationId xmlns:a16="http://schemas.microsoft.com/office/drawing/2014/main" id="{193F1982-52D6-B590-83F6-E5CEE41FFC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44836" y="3005448"/>
            <a:ext cx="3488748" cy="164469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97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Response to Being Forgiven</a:t>
            </a:r>
          </a:p>
        </p:txBody>
      </p:sp>
    </p:spTree>
    <p:extLst>
      <p:ext uri="{BB962C8B-B14F-4D97-AF65-F5344CB8AC3E}">
        <p14:creationId xmlns:p14="http://schemas.microsoft.com/office/powerpoint/2010/main" val="354122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Response to Being Forgiven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2"/>
            </a:pPr>
            <a:r>
              <a:rPr lang="en-US" b="1" dirty="0"/>
              <a:t>Restore to me the joy of Your salvation, and uphold me by Your generous Spirit. </a:t>
            </a:r>
          </a:p>
          <a:p>
            <a:pPr marL="514350" indent="-514350">
              <a:buSzPct val="90000"/>
              <a:buFont typeface="+mj-lt"/>
              <a:buAutoNum type="arabicPeriod" startAt="12"/>
            </a:pPr>
            <a:endParaRPr lang="en-US" sz="800" b="1" dirty="0"/>
          </a:p>
          <a:p>
            <a:pPr marL="514350" indent="-514350">
              <a:buSzPct val="90000"/>
              <a:buFont typeface="+mj-lt"/>
              <a:buAutoNum type="arabicPeriod" startAt="12"/>
            </a:pPr>
            <a:r>
              <a:rPr lang="en-US" b="1" dirty="0">
                <a:highlight>
                  <a:srgbClr val="FFFF00"/>
                </a:highlight>
              </a:rPr>
              <a:t>Then I will teach transgressors Your ways, and sinners shall be converted to You</a:t>
            </a:r>
            <a:r>
              <a:rPr lang="en-US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9024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Response to Being Forgiven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4"/>
            </a:pPr>
            <a:r>
              <a:rPr lang="en-US" b="1" dirty="0"/>
              <a:t>Deliver me from the guilt of bloodshed, O God, the God of my salvation, and </a:t>
            </a:r>
            <a:r>
              <a:rPr lang="en-US" b="1" dirty="0">
                <a:highlight>
                  <a:srgbClr val="FFFF00"/>
                </a:highlight>
              </a:rPr>
              <a:t>my tongue shall sing aloud of Your righteousness</a:t>
            </a:r>
            <a:r>
              <a:rPr lang="en-US" b="1" dirty="0"/>
              <a:t>. </a:t>
            </a:r>
          </a:p>
          <a:p>
            <a:pPr marL="514350" indent="-514350">
              <a:buSzPct val="90000"/>
              <a:buFont typeface="+mj-lt"/>
              <a:buAutoNum type="arabicPeriod" startAt="14"/>
            </a:pPr>
            <a:endParaRPr lang="en-US" sz="800" b="1" dirty="0"/>
          </a:p>
          <a:p>
            <a:pPr marL="514350" indent="-514350">
              <a:buSzPct val="90000"/>
              <a:buFont typeface="+mj-lt"/>
              <a:buAutoNum type="arabicPeriod" startAt="14"/>
            </a:pPr>
            <a:r>
              <a:rPr lang="en-US" b="1" dirty="0"/>
              <a:t>O Lord, open my lips, and </a:t>
            </a:r>
            <a:r>
              <a:rPr lang="en-US" b="1" dirty="0">
                <a:highlight>
                  <a:srgbClr val="FFFF00"/>
                </a:highlight>
              </a:rPr>
              <a:t>my mouth shall show forth Your praise</a:t>
            </a:r>
            <a:r>
              <a:rPr lang="en-US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406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Response to Being Forgiven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For You do not desire sacrifice, or else I would give it; You do not delight in burnt offering. </a:t>
            </a:r>
          </a:p>
          <a:p>
            <a:pPr marL="514350" indent="-514350">
              <a:buSzPct val="90000"/>
              <a:buFont typeface="+mj-lt"/>
              <a:buAutoNum type="arabicPeriod" startAt="16"/>
            </a:pPr>
            <a:endParaRPr lang="en-US" sz="800" b="1" dirty="0"/>
          </a:p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The sacrifices of God are a broken spirit, a broken and a contrite heart — </a:t>
            </a:r>
            <a:br>
              <a:rPr lang="en-US" b="1" dirty="0"/>
            </a:br>
            <a:r>
              <a:rPr lang="en-US" b="1" dirty="0"/>
              <a:t>these, O God, You will not despise. </a:t>
            </a:r>
          </a:p>
        </p:txBody>
      </p:sp>
    </p:spTree>
    <p:extLst>
      <p:ext uri="{BB962C8B-B14F-4D97-AF65-F5344CB8AC3E}">
        <p14:creationId xmlns:p14="http://schemas.microsoft.com/office/powerpoint/2010/main" val="396069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Response to Being Forgiven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For You do not desire sacrifice, or else I would give it; You do not delight in burnt offering. </a:t>
            </a:r>
          </a:p>
          <a:p>
            <a:pPr marL="514350" indent="-514350">
              <a:buSzPct val="90000"/>
              <a:buFont typeface="+mj-lt"/>
              <a:buAutoNum type="arabicPeriod" startAt="16"/>
            </a:pPr>
            <a:endParaRPr lang="en-US" sz="800" b="1" dirty="0"/>
          </a:p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The sacrifices of God are a broken spirit, a broken and a contrite heart — </a:t>
            </a:r>
            <a:br>
              <a:rPr lang="en-US" b="1" dirty="0"/>
            </a:br>
            <a:r>
              <a:rPr lang="en-US" b="1" dirty="0"/>
              <a:t>these, O God, You will not despise.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E45EF51-9653-BB08-0721-875D6B08805C}"/>
              </a:ext>
            </a:extLst>
          </p:cNvPr>
          <p:cNvSpPr/>
          <p:nvPr/>
        </p:nvSpPr>
        <p:spPr>
          <a:xfrm>
            <a:off x="512618" y="2784764"/>
            <a:ext cx="8326582" cy="3873933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548C77-C2AB-FB7C-12D5-72B969CA0968}"/>
              </a:ext>
            </a:extLst>
          </p:cNvPr>
          <p:cNvSpPr txBox="1"/>
          <p:nvPr/>
        </p:nvSpPr>
        <p:spPr>
          <a:xfrm>
            <a:off x="886691" y="2964860"/>
            <a:ext cx="75230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"Now, therefore," says the Lord, "Turn to Me with all your heart, with fasting, with weeping, and with mourning."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So rend your heart, and not your garments; return to the Lord your God, for He is gracious and merciful, slow to anger, and of great kindness; and He relents from doing harm.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Joel 2:12-13</a:t>
            </a:r>
          </a:p>
        </p:txBody>
      </p:sp>
    </p:spTree>
    <p:extLst>
      <p:ext uri="{BB962C8B-B14F-4D97-AF65-F5344CB8AC3E}">
        <p14:creationId xmlns:p14="http://schemas.microsoft.com/office/powerpoint/2010/main" val="339139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Enormity of Our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Have mercy upon me, O God, according to Your lovingkindness; according to the multitude of Your tender mercies, blot out my </a:t>
            </a:r>
            <a:r>
              <a:rPr lang="en-US" b="1" dirty="0">
                <a:highlight>
                  <a:srgbClr val="FFFF00"/>
                </a:highlight>
              </a:rPr>
              <a:t>transgressions</a:t>
            </a:r>
            <a:r>
              <a:rPr lang="en-US" b="1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Wash me thoroughly from my </a:t>
            </a:r>
            <a:r>
              <a:rPr lang="en-US" b="1" dirty="0">
                <a:highlight>
                  <a:srgbClr val="FFFF00"/>
                </a:highlight>
              </a:rPr>
              <a:t>iniquity</a:t>
            </a:r>
            <a:r>
              <a:rPr lang="en-US" b="1" dirty="0"/>
              <a:t>, </a:t>
            </a:r>
            <a:br>
              <a:rPr lang="en-US" b="1" dirty="0"/>
            </a:br>
            <a:r>
              <a:rPr lang="en-US" b="1" dirty="0"/>
              <a:t>and cleanse me from my </a:t>
            </a:r>
            <a:r>
              <a:rPr lang="en-US" b="1" dirty="0">
                <a:highlight>
                  <a:srgbClr val="FFFF00"/>
                </a:highlight>
              </a:rPr>
              <a:t>sin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886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God of Psalm 51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b="1" dirty="0"/>
              <a:t>Be gracious to me, O God, </a:t>
            </a:r>
            <a:br>
              <a:rPr lang="en-US" b="1" dirty="0"/>
            </a:br>
            <a:r>
              <a:rPr lang="en-US" b="1" dirty="0"/>
              <a:t>according to Your lovingkindness; </a:t>
            </a:r>
            <a:br>
              <a:rPr lang="en-US" b="1" dirty="0"/>
            </a:br>
            <a:r>
              <a:rPr lang="en-US" b="1" dirty="0"/>
              <a:t>according to the greatness of Your compassion blot out my transgressions. </a:t>
            </a:r>
          </a:p>
          <a:p>
            <a:pPr marL="514350" indent="-514350">
              <a:buSzPct val="90000"/>
              <a:buFont typeface="+mj-lt"/>
              <a:buAutoNum type="arabicPeriod"/>
            </a:pPr>
            <a:endParaRPr lang="en-US" sz="800" b="1" dirty="0"/>
          </a:p>
          <a:p>
            <a:pPr marL="0" indent="0" algn="r">
              <a:buSzPct val="90000"/>
              <a:buNone/>
            </a:pPr>
            <a:r>
              <a:rPr lang="en-US" b="1" dirty="0"/>
              <a:t>Psalm 51:1, NASU</a:t>
            </a:r>
          </a:p>
        </p:txBody>
      </p:sp>
    </p:spTree>
    <p:extLst>
      <p:ext uri="{BB962C8B-B14F-4D97-AF65-F5344CB8AC3E}">
        <p14:creationId xmlns:p14="http://schemas.microsoft.com/office/powerpoint/2010/main" val="165256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God of Psalm 51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b="1" dirty="0"/>
              <a:t>Be </a:t>
            </a:r>
            <a:r>
              <a:rPr lang="en-US" b="1" dirty="0">
                <a:highlight>
                  <a:srgbClr val="FFFF00"/>
                </a:highlight>
              </a:rPr>
              <a:t>gracious</a:t>
            </a:r>
            <a:r>
              <a:rPr lang="en-US" b="1" dirty="0"/>
              <a:t> to me, O God, </a:t>
            </a:r>
            <a:br>
              <a:rPr lang="en-US" b="1" dirty="0"/>
            </a:br>
            <a:r>
              <a:rPr lang="en-US" b="1" dirty="0"/>
              <a:t>according to Your lovingkindness; </a:t>
            </a:r>
            <a:br>
              <a:rPr lang="en-US" b="1" dirty="0"/>
            </a:br>
            <a:r>
              <a:rPr lang="en-US" b="1" dirty="0"/>
              <a:t>according to the greatness of Your compassion blot out my transgressions. </a:t>
            </a:r>
          </a:p>
          <a:p>
            <a:pPr marL="514350" indent="-514350">
              <a:buSzPct val="90000"/>
              <a:buFont typeface="+mj-lt"/>
              <a:buAutoNum type="arabicPeriod"/>
            </a:pPr>
            <a:endParaRPr lang="en-US" sz="800" b="1" dirty="0"/>
          </a:p>
          <a:p>
            <a:pPr marL="0" indent="0" algn="r">
              <a:buSzPct val="90000"/>
              <a:buNone/>
            </a:pPr>
            <a:r>
              <a:rPr lang="en-US" b="1" dirty="0"/>
              <a:t>Psalm 51:1, NASU</a:t>
            </a:r>
          </a:p>
        </p:txBody>
      </p:sp>
    </p:spTree>
    <p:extLst>
      <p:ext uri="{BB962C8B-B14F-4D97-AF65-F5344CB8AC3E}">
        <p14:creationId xmlns:p14="http://schemas.microsoft.com/office/powerpoint/2010/main" val="25779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God of Psalm 51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b="1" dirty="0"/>
              <a:t>Be gracious to me, O God, </a:t>
            </a:r>
            <a:br>
              <a:rPr lang="en-US" b="1" dirty="0"/>
            </a:br>
            <a:r>
              <a:rPr lang="en-US" b="1" dirty="0"/>
              <a:t>according to Your </a:t>
            </a:r>
            <a:r>
              <a:rPr lang="en-US" b="1" dirty="0">
                <a:highlight>
                  <a:srgbClr val="FFFF00"/>
                </a:highlight>
              </a:rPr>
              <a:t>lovingkindness</a:t>
            </a:r>
            <a:r>
              <a:rPr lang="en-US" b="1" dirty="0"/>
              <a:t>; </a:t>
            </a:r>
            <a:br>
              <a:rPr lang="en-US" b="1" dirty="0"/>
            </a:br>
            <a:r>
              <a:rPr lang="en-US" b="1" dirty="0"/>
              <a:t>according to the greatness of Your compassion blot out my transgressions. </a:t>
            </a:r>
          </a:p>
          <a:p>
            <a:pPr marL="514350" indent="-514350">
              <a:buSzPct val="90000"/>
              <a:buFont typeface="+mj-lt"/>
              <a:buAutoNum type="arabicPeriod"/>
            </a:pPr>
            <a:endParaRPr lang="en-US" sz="800" b="1" dirty="0"/>
          </a:p>
          <a:p>
            <a:pPr marL="0" indent="0" algn="r">
              <a:buSzPct val="90000"/>
              <a:buNone/>
            </a:pPr>
            <a:r>
              <a:rPr lang="en-US" b="1" dirty="0"/>
              <a:t>Psalm 51:1, NASU</a:t>
            </a:r>
          </a:p>
        </p:txBody>
      </p:sp>
    </p:spTree>
    <p:extLst>
      <p:ext uri="{BB962C8B-B14F-4D97-AF65-F5344CB8AC3E}">
        <p14:creationId xmlns:p14="http://schemas.microsoft.com/office/powerpoint/2010/main" val="404529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God of Psalm 51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b="1" dirty="0"/>
              <a:t>Be gracious to me, O God, </a:t>
            </a:r>
            <a:br>
              <a:rPr lang="en-US" b="1" dirty="0"/>
            </a:br>
            <a:r>
              <a:rPr lang="en-US" b="1" dirty="0"/>
              <a:t>according to Your lovingkindness; </a:t>
            </a:r>
            <a:br>
              <a:rPr lang="en-US" b="1" dirty="0"/>
            </a:br>
            <a:r>
              <a:rPr lang="en-US" b="1" dirty="0"/>
              <a:t>according to the greatness of Your </a:t>
            </a:r>
            <a:r>
              <a:rPr lang="en-US" b="1" dirty="0">
                <a:highlight>
                  <a:srgbClr val="FFFF00"/>
                </a:highlight>
              </a:rPr>
              <a:t>compassion</a:t>
            </a:r>
            <a:r>
              <a:rPr lang="en-US" b="1" dirty="0"/>
              <a:t> blot out my transgressions. </a:t>
            </a:r>
          </a:p>
          <a:p>
            <a:pPr marL="514350" indent="-514350">
              <a:buSzPct val="90000"/>
              <a:buFont typeface="+mj-lt"/>
              <a:buAutoNum type="arabicPeriod"/>
            </a:pPr>
            <a:endParaRPr lang="en-US" sz="800" b="1" dirty="0"/>
          </a:p>
          <a:p>
            <a:pPr marL="0" indent="0" algn="r">
              <a:buSzPct val="90000"/>
              <a:buNone/>
            </a:pPr>
            <a:r>
              <a:rPr lang="en-US" b="1" dirty="0"/>
              <a:t>Psalm 51:1, NASU</a:t>
            </a:r>
          </a:p>
        </p:txBody>
      </p:sp>
    </p:spTree>
    <p:extLst>
      <p:ext uri="{BB962C8B-B14F-4D97-AF65-F5344CB8AC3E}">
        <p14:creationId xmlns:p14="http://schemas.microsoft.com/office/powerpoint/2010/main" val="54315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51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Our sin is always worse than we initially think. </a:t>
            </a:r>
          </a:p>
          <a:p>
            <a:r>
              <a:rPr lang="en-US" b="1" dirty="0"/>
              <a:t>God’s mercy and compassion is always greater than we think. </a:t>
            </a:r>
          </a:p>
          <a:p>
            <a:r>
              <a:rPr lang="en-US" b="1" dirty="0"/>
              <a:t>God’s forgiveness is free, but it calls for us to respond with a sense of gratitude, praise, and indebtedness to share God’s grace with others. </a:t>
            </a:r>
          </a:p>
          <a:p>
            <a:endParaRPr lang="en-US" sz="800" b="1" dirty="0"/>
          </a:p>
          <a:p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Enormity of Our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For I acknowledge my transgressions, </a:t>
            </a:r>
            <a:br>
              <a:rPr lang="en-US" b="1" dirty="0"/>
            </a:b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my sin is always before me</a:t>
            </a:r>
            <a:r>
              <a:rPr lang="en-US" b="1" dirty="0"/>
              <a:t>. </a:t>
            </a:r>
          </a:p>
          <a:p>
            <a:pPr marL="514350" indent="-514350">
              <a:buFont typeface="+mj-lt"/>
              <a:buAutoNum type="arabicPeriod" startAt="3"/>
            </a:pPr>
            <a:endParaRPr lang="en-US" sz="800" b="1" dirty="0"/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Against You, You only, have I sinned, and done this evil in Your sight — that You may be found just when You speak, and blameless when You judge. </a:t>
            </a:r>
          </a:p>
        </p:txBody>
      </p:sp>
    </p:spTree>
    <p:extLst>
      <p:ext uri="{BB962C8B-B14F-4D97-AF65-F5344CB8AC3E}">
        <p14:creationId xmlns:p14="http://schemas.microsoft.com/office/powerpoint/2010/main" val="6922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Enormity of Our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For I acknowledge my transgressions, </a:t>
            </a:r>
            <a:br>
              <a:rPr lang="en-US" b="1" dirty="0"/>
            </a:br>
            <a:r>
              <a:rPr lang="en-US" b="1" dirty="0"/>
              <a:t>and my sin is always before me. </a:t>
            </a:r>
          </a:p>
          <a:p>
            <a:pPr marL="514350" indent="-514350">
              <a:buFont typeface="+mj-lt"/>
              <a:buAutoNum type="arabicPeriod" startAt="3"/>
            </a:pPr>
            <a:endParaRPr lang="en-US" sz="800" b="1" dirty="0"/>
          </a:p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highlight>
                  <a:srgbClr val="FFFF00"/>
                </a:highlight>
              </a:rPr>
              <a:t>Against You, You only, have I sinned, and done this evil in Your sight </a:t>
            </a:r>
            <a:r>
              <a:rPr lang="en-US" b="1" dirty="0"/>
              <a:t>— that You may be found just when You speak, and blameless when You judge. </a:t>
            </a:r>
          </a:p>
        </p:txBody>
      </p:sp>
    </p:spTree>
    <p:extLst>
      <p:ext uri="{BB962C8B-B14F-4D97-AF65-F5344CB8AC3E}">
        <p14:creationId xmlns:p14="http://schemas.microsoft.com/office/powerpoint/2010/main" val="145620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Enormity of Our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/>
              <a:t>Behold, I was brought forth in iniquity, and in sin my mother conceived me. </a:t>
            </a:r>
          </a:p>
        </p:txBody>
      </p:sp>
    </p:spTree>
    <p:extLst>
      <p:ext uri="{BB962C8B-B14F-4D97-AF65-F5344CB8AC3E}">
        <p14:creationId xmlns:p14="http://schemas.microsoft.com/office/powerpoint/2010/main" val="152196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Purge me with hyssop, and I shall be clean; </a:t>
            </a:r>
            <a:br>
              <a:rPr lang="en-US" b="1" dirty="0"/>
            </a:br>
            <a:r>
              <a:rPr lang="en-US" b="1" dirty="0"/>
              <a:t>wash me, and I shall be whiter than snow.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Make me hear joy and gladness, that the bones You have broken may rejoice.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Hide Your face from my sins, </a:t>
            </a:r>
            <a:br>
              <a:rPr lang="en-US" b="1" dirty="0"/>
            </a:br>
            <a:r>
              <a:rPr lang="en-US" b="1" dirty="0"/>
              <a:t>and blot out all my iniquities. </a:t>
            </a:r>
          </a:p>
        </p:txBody>
      </p:sp>
    </p:spTree>
    <p:extLst>
      <p:ext uri="{BB962C8B-B14F-4D97-AF65-F5344CB8AC3E}">
        <p14:creationId xmlns:p14="http://schemas.microsoft.com/office/powerpoint/2010/main" val="233360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>
                <a:highlight>
                  <a:srgbClr val="FFFF00"/>
                </a:highlight>
              </a:rPr>
              <a:t>Purge me</a:t>
            </a:r>
            <a:r>
              <a:rPr lang="en-US" b="1" dirty="0"/>
              <a:t> with hyssop, and I shall be </a:t>
            </a:r>
            <a:r>
              <a:rPr lang="en-US" b="1" dirty="0">
                <a:highlight>
                  <a:srgbClr val="FFFF00"/>
                </a:highlight>
              </a:rPr>
              <a:t>clean</a:t>
            </a:r>
            <a:r>
              <a:rPr lang="en-US" b="1" dirty="0"/>
              <a:t>; </a:t>
            </a:r>
            <a:br>
              <a:rPr lang="en-US" b="1" dirty="0"/>
            </a:br>
            <a:r>
              <a:rPr lang="en-US" b="1" dirty="0"/>
              <a:t>wash me, and I shall be whiter than snow.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Make me hear joy and gladness, that the bones You have broken may rejoice.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Hide Your face from my sins, </a:t>
            </a:r>
            <a:br>
              <a:rPr lang="en-US" b="1" dirty="0"/>
            </a:br>
            <a:r>
              <a:rPr lang="en-US" b="1" dirty="0"/>
              <a:t>and blot out all my iniquities. </a:t>
            </a:r>
          </a:p>
        </p:txBody>
      </p:sp>
    </p:spTree>
    <p:extLst>
      <p:ext uri="{BB962C8B-B14F-4D97-AF65-F5344CB8AC3E}">
        <p14:creationId xmlns:p14="http://schemas.microsoft.com/office/powerpoint/2010/main" val="240153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Purge me with hyssop, and I shall be clean; </a:t>
            </a:r>
            <a:br>
              <a:rPr lang="en-US" b="1" dirty="0"/>
            </a:br>
            <a:r>
              <a:rPr lang="en-US" b="1" dirty="0">
                <a:highlight>
                  <a:srgbClr val="FFFF00"/>
                </a:highlight>
              </a:rPr>
              <a:t>wash me</a:t>
            </a:r>
            <a:r>
              <a:rPr lang="en-US" b="1" dirty="0"/>
              <a:t>, and I shall be </a:t>
            </a:r>
            <a:r>
              <a:rPr lang="en-US" b="1" dirty="0">
                <a:highlight>
                  <a:srgbClr val="FFFF00"/>
                </a:highlight>
              </a:rPr>
              <a:t>whiter than snow</a:t>
            </a:r>
            <a:r>
              <a:rPr lang="en-US" b="1" dirty="0"/>
              <a:t>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Make me hear joy and gladness, that the bones You have broken may rejoice.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Hide Your face from my sins, </a:t>
            </a:r>
            <a:br>
              <a:rPr lang="en-US" b="1" dirty="0"/>
            </a:br>
            <a:r>
              <a:rPr lang="en-US" b="1" dirty="0"/>
              <a:t>and blot out all my iniquities. </a:t>
            </a:r>
          </a:p>
        </p:txBody>
      </p:sp>
    </p:spTree>
    <p:extLst>
      <p:ext uri="{BB962C8B-B14F-4D97-AF65-F5344CB8AC3E}">
        <p14:creationId xmlns:p14="http://schemas.microsoft.com/office/powerpoint/2010/main" val="269174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Our Need for 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Purge me with hyssop, and I shall be clean; </a:t>
            </a:r>
            <a:br>
              <a:rPr lang="en-US" b="1" dirty="0"/>
            </a:br>
            <a:r>
              <a:rPr lang="en-US" b="1" dirty="0"/>
              <a:t>wash me, and I shall be whiter than snow.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>
                <a:highlight>
                  <a:srgbClr val="FFFF00"/>
                </a:highlight>
              </a:rPr>
              <a:t>Make me hear joy and gladness</a:t>
            </a:r>
            <a:r>
              <a:rPr lang="en-US" b="1" dirty="0"/>
              <a:t>, that the bones You have broken may </a:t>
            </a:r>
            <a:r>
              <a:rPr lang="en-US" b="1" dirty="0">
                <a:highlight>
                  <a:srgbClr val="FFFF00"/>
                </a:highlight>
              </a:rPr>
              <a:t>rejoice</a:t>
            </a:r>
            <a:r>
              <a:rPr lang="en-US" b="1" dirty="0"/>
              <a:t>. </a:t>
            </a:r>
          </a:p>
          <a:p>
            <a:pPr marL="514350" indent="-514350">
              <a:buFont typeface="+mj-lt"/>
              <a:buAutoNum type="arabicPeriod" startAt="7"/>
            </a:pPr>
            <a:endParaRPr lang="en-US" sz="800" b="1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Hide Your face from my sins, </a:t>
            </a:r>
            <a:br>
              <a:rPr lang="en-US" b="1" dirty="0"/>
            </a:br>
            <a:r>
              <a:rPr lang="en-US" b="1" dirty="0"/>
              <a:t>and blot out all my iniquities. </a:t>
            </a:r>
          </a:p>
        </p:txBody>
      </p:sp>
    </p:spTree>
    <p:extLst>
      <p:ext uri="{BB962C8B-B14F-4D97-AF65-F5344CB8AC3E}">
        <p14:creationId xmlns:p14="http://schemas.microsoft.com/office/powerpoint/2010/main" val="200443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6295</TotalTime>
  <Words>1073</Words>
  <Application>Microsoft Office PowerPoint</Application>
  <PresentationFormat>On-screen Show (4:3)</PresentationFormat>
  <Paragraphs>101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1_Office Theme</vt:lpstr>
      <vt:lpstr>2_Office Theme</vt:lpstr>
      <vt:lpstr>Finding Ourselves in the Psalms</vt:lpstr>
      <vt:lpstr>The Enormity of Our Sins</vt:lpstr>
      <vt:lpstr>The Enormity of Our Sins</vt:lpstr>
      <vt:lpstr>The Enormity of Our Sins</vt:lpstr>
      <vt:lpstr>The Enormity of Our Sins</vt:lpstr>
      <vt:lpstr>Our Need for Forgiveness</vt:lpstr>
      <vt:lpstr>Our Need for Forgiveness</vt:lpstr>
      <vt:lpstr>Our Need for Forgiveness</vt:lpstr>
      <vt:lpstr>Our Need for Forgiveness</vt:lpstr>
      <vt:lpstr>Our Need for Forgiveness</vt:lpstr>
      <vt:lpstr>Our Need for Forgiveness</vt:lpstr>
      <vt:lpstr>Our Need for Forgiveness</vt:lpstr>
      <vt:lpstr>Our Need for Forgiveness</vt:lpstr>
      <vt:lpstr>Our Need for Forgiveness</vt:lpstr>
      <vt:lpstr>Response to Being Forgiven</vt:lpstr>
      <vt:lpstr>Response to Being Forgiven</vt:lpstr>
      <vt:lpstr>Response to Being Forgiven</vt:lpstr>
      <vt:lpstr>Response to Being Forgiven</vt:lpstr>
      <vt:lpstr>Response to Being Forgiven</vt:lpstr>
      <vt:lpstr>The God of Psalm 51</vt:lpstr>
      <vt:lpstr>The God of Psalm 51</vt:lpstr>
      <vt:lpstr>The God of Psalm 51</vt:lpstr>
      <vt:lpstr>The God of Psalm 51</vt:lpstr>
      <vt:lpstr>Psalm 51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245</cp:revision>
  <dcterms:created xsi:type="dcterms:W3CDTF">2008-03-16T18:22:36Z</dcterms:created>
  <dcterms:modified xsi:type="dcterms:W3CDTF">2023-10-01T20:21:45Z</dcterms:modified>
</cp:coreProperties>
</file>