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  <p:sldMasterId id="2147483912" r:id="rId2"/>
  </p:sldMasterIdLst>
  <p:notesMasterIdLst>
    <p:notesMasterId r:id="rId19"/>
  </p:notesMasterIdLst>
  <p:sldIdLst>
    <p:sldId id="262" r:id="rId3"/>
    <p:sldId id="263" r:id="rId4"/>
    <p:sldId id="269" r:id="rId5"/>
    <p:sldId id="270" r:id="rId6"/>
    <p:sldId id="271" r:id="rId7"/>
    <p:sldId id="272" r:id="rId8"/>
    <p:sldId id="265" r:id="rId9"/>
    <p:sldId id="273" r:id="rId10"/>
    <p:sldId id="274" r:id="rId11"/>
    <p:sldId id="275" r:id="rId12"/>
    <p:sldId id="276" r:id="rId13"/>
    <p:sldId id="266" r:id="rId14"/>
    <p:sldId id="277" r:id="rId15"/>
    <p:sldId id="278" r:id="rId16"/>
    <p:sldId id="279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2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2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59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88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23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1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80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24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9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9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7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00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69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81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7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7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3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8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5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80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4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394363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288" y="5422467"/>
            <a:ext cx="2867895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13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Losing Hope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Consider and hear me, O Lord my God; enlighten my eyes, </a:t>
            </a:r>
            <a:r>
              <a:rPr lang="en-US" sz="3200" dirty="0">
                <a:highlight>
                  <a:srgbClr val="FFFF00"/>
                </a:highlight>
              </a:rPr>
              <a:t>lest I sleep the sleep of death;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Lest my enemy say, “I have prevailed against him”; lest those who trouble me rejoice when I am moved. </a:t>
            </a:r>
          </a:p>
        </p:txBody>
      </p:sp>
    </p:spTree>
    <p:extLst>
      <p:ext uri="{BB962C8B-B14F-4D97-AF65-F5344CB8AC3E}">
        <p14:creationId xmlns:p14="http://schemas.microsoft.com/office/powerpoint/2010/main" val="299846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Consider and hear me, O Lord my God; enlighten my eyes, lest I sleep the sleep of death;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>
                <a:highlight>
                  <a:srgbClr val="FFFF00"/>
                </a:highlight>
              </a:rPr>
              <a:t>Lest my enemy say, “I have prevailed against him”; lest those who trouble me rejoice when I am moved. </a:t>
            </a:r>
          </a:p>
        </p:txBody>
      </p:sp>
    </p:spTree>
    <p:extLst>
      <p:ext uri="{BB962C8B-B14F-4D97-AF65-F5344CB8AC3E}">
        <p14:creationId xmlns:p14="http://schemas.microsoft.com/office/powerpoint/2010/main" val="97103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 Rejoices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But I have trusted in Your mercy; my heart shall rejoice in Your salvation.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I will sing to the Lord, because He has </a:t>
            </a:r>
            <a:br>
              <a:rPr lang="en-US" sz="3200" dirty="0"/>
            </a:br>
            <a:r>
              <a:rPr lang="en-US" sz="3200" dirty="0"/>
              <a:t>dealt bountifully with me. </a:t>
            </a:r>
          </a:p>
        </p:txBody>
      </p:sp>
    </p:spTree>
    <p:extLst>
      <p:ext uri="{BB962C8B-B14F-4D97-AF65-F5344CB8AC3E}">
        <p14:creationId xmlns:p14="http://schemas.microsoft.com/office/powerpoint/2010/main" val="4084643399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 Rejoices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But I have </a:t>
            </a:r>
            <a:r>
              <a:rPr lang="en-US" sz="3200" dirty="0">
                <a:highlight>
                  <a:srgbClr val="FFFF00"/>
                </a:highlight>
              </a:rPr>
              <a:t>trusted</a:t>
            </a:r>
            <a:r>
              <a:rPr lang="en-US" sz="3200" dirty="0"/>
              <a:t> in Your mercy; my heart shall </a:t>
            </a:r>
            <a:r>
              <a:rPr lang="en-US" sz="3200" dirty="0">
                <a:highlight>
                  <a:srgbClr val="FFFF00"/>
                </a:highlight>
              </a:rPr>
              <a:t>rejoice</a:t>
            </a:r>
            <a:r>
              <a:rPr lang="en-US" sz="3200" dirty="0"/>
              <a:t> in Your salvation.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I will </a:t>
            </a:r>
            <a:r>
              <a:rPr lang="en-US" sz="3200" dirty="0">
                <a:highlight>
                  <a:srgbClr val="FFFF00"/>
                </a:highlight>
              </a:rPr>
              <a:t>sing</a:t>
            </a:r>
            <a:r>
              <a:rPr lang="en-US" sz="3200" dirty="0"/>
              <a:t> to the Lord, because He has </a:t>
            </a:r>
            <a:br>
              <a:rPr lang="en-US" sz="3200" dirty="0"/>
            </a:br>
            <a:r>
              <a:rPr lang="en-US" sz="3200" dirty="0"/>
              <a:t>dealt bountifully with me. </a:t>
            </a:r>
          </a:p>
        </p:txBody>
      </p:sp>
    </p:spTree>
    <p:extLst>
      <p:ext uri="{BB962C8B-B14F-4D97-AF65-F5344CB8AC3E}">
        <p14:creationId xmlns:p14="http://schemas.microsoft.com/office/powerpoint/2010/main" val="161030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 Rejoices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But I have trusted in Your </a:t>
            </a:r>
            <a:r>
              <a:rPr lang="en-US" sz="3200" dirty="0">
                <a:highlight>
                  <a:srgbClr val="FFFF00"/>
                </a:highlight>
              </a:rPr>
              <a:t>mercy</a:t>
            </a:r>
            <a:r>
              <a:rPr lang="en-US" sz="3200" dirty="0"/>
              <a:t>; my heart shall rejoice in Your </a:t>
            </a:r>
            <a:r>
              <a:rPr lang="en-US" sz="3200" dirty="0">
                <a:highlight>
                  <a:srgbClr val="FFFF00"/>
                </a:highlight>
              </a:rPr>
              <a:t>salvation</a:t>
            </a:r>
            <a:r>
              <a:rPr lang="en-US" sz="3200" dirty="0"/>
              <a:t>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3200" dirty="0"/>
              <a:t>I will sing to the Lord, because He has </a:t>
            </a:r>
            <a:br>
              <a:rPr lang="en-US" sz="3200" dirty="0"/>
            </a:br>
            <a:r>
              <a:rPr lang="en-US" sz="3200" dirty="0">
                <a:highlight>
                  <a:srgbClr val="FFFF00"/>
                </a:highlight>
              </a:rPr>
              <a:t>dealt bountifully with me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79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solidFill>
                  <a:srgbClr val="002060"/>
                </a:solidFill>
                <a:latin typeface="+mn-lt"/>
              </a:rPr>
              <a:t>“How Long?”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will never forsake us (Heb. 13:5-6). </a:t>
            </a:r>
          </a:p>
          <a:p>
            <a:r>
              <a:rPr lang="en-US" b="1" dirty="0"/>
              <a:t>We must remain patient and prayerful in our suffering (James 5:7-8). </a:t>
            </a:r>
          </a:p>
          <a:p>
            <a:r>
              <a:rPr lang="en-US" b="1" dirty="0"/>
              <a:t>God will avenge His elect who cry out to Him night and day (Luke 18:7). 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Sorrow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long, O Lord? Will You forget me forever? How long will You hide Your face from me?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shall I take counsel in my soul, having sorrow in my heart daily? How long will my enemy be exalted over me? </a:t>
            </a:r>
          </a:p>
        </p:txBody>
      </p:sp>
    </p:spTree>
    <p:extLst>
      <p:ext uri="{BB962C8B-B14F-4D97-AF65-F5344CB8AC3E}">
        <p14:creationId xmlns:p14="http://schemas.microsoft.com/office/powerpoint/2010/main" val="239322399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Sorrow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highlight>
                  <a:srgbClr val="FFFF00"/>
                </a:highlight>
              </a:rPr>
              <a:t>How long</a:t>
            </a:r>
            <a:r>
              <a:rPr lang="en-US" sz="3200" dirty="0"/>
              <a:t>, O Lord? Will You forget me forever? </a:t>
            </a:r>
            <a:r>
              <a:rPr lang="en-US" sz="3200" dirty="0">
                <a:highlight>
                  <a:srgbClr val="FFFF00"/>
                </a:highlight>
              </a:rPr>
              <a:t>How long </a:t>
            </a:r>
            <a:r>
              <a:rPr lang="en-US" sz="3200" dirty="0"/>
              <a:t>will You hide Your face from me?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highlight>
                  <a:srgbClr val="FFFF00"/>
                </a:highlight>
              </a:rPr>
              <a:t>How long </a:t>
            </a:r>
            <a:r>
              <a:rPr lang="en-US" sz="3200" dirty="0"/>
              <a:t>shall I take counsel in my soul, having sorrow in my heart daily? </a:t>
            </a:r>
            <a:r>
              <a:rPr lang="en-US" sz="3200" dirty="0">
                <a:highlight>
                  <a:srgbClr val="FFFF00"/>
                </a:highlight>
              </a:rPr>
              <a:t>How long </a:t>
            </a:r>
            <a:r>
              <a:rPr lang="en-US" sz="3200" dirty="0"/>
              <a:t>will my enemy be exalted over me? </a:t>
            </a:r>
          </a:p>
        </p:txBody>
      </p:sp>
    </p:spTree>
    <p:extLst>
      <p:ext uri="{BB962C8B-B14F-4D97-AF65-F5344CB8AC3E}">
        <p14:creationId xmlns:p14="http://schemas.microsoft.com/office/powerpoint/2010/main" val="65877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Sorrow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long, O Lord? </a:t>
            </a:r>
            <a:r>
              <a:rPr lang="en-US" sz="3200" dirty="0">
                <a:highlight>
                  <a:srgbClr val="FFFF00"/>
                </a:highlight>
              </a:rPr>
              <a:t>Will You forget me forever?</a:t>
            </a:r>
            <a:r>
              <a:rPr lang="en-US" sz="3200" dirty="0"/>
              <a:t> How long </a:t>
            </a:r>
            <a:r>
              <a:rPr lang="en-US" sz="3200" dirty="0">
                <a:highlight>
                  <a:srgbClr val="FFFF00"/>
                </a:highlight>
              </a:rPr>
              <a:t>will You hide Your face from me?</a:t>
            </a:r>
            <a:r>
              <a:rPr lang="en-US" sz="32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shall I take counsel in my soul, having sorrow in my heart daily? How long will my enemy be exalted over me? </a:t>
            </a:r>
          </a:p>
        </p:txBody>
      </p:sp>
    </p:spTree>
    <p:extLst>
      <p:ext uri="{BB962C8B-B14F-4D97-AF65-F5344CB8AC3E}">
        <p14:creationId xmlns:p14="http://schemas.microsoft.com/office/powerpoint/2010/main" val="290606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Sorrow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long, O Lord? Will You forget me forever? How long will You hide Your face from me?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</a:t>
            </a:r>
            <a:r>
              <a:rPr lang="en-US" sz="3200" dirty="0">
                <a:highlight>
                  <a:srgbClr val="FFFF00"/>
                </a:highlight>
              </a:rPr>
              <a:t>shall I take counsel in my soul, having sorrow in my heart daily? </a:t>
            </a:r>
            <a:r>
              <a:rPr lang="en-US" sz="3200" dirty="0"/>
              <a:t>How long will my enemy be exalted over me? </a:t>
            </a:r>
          </a:p>
        </p:txBody>
      </p:sp>
    </p:spTree>
    <p:extLst>
      <p:ext uri="{BB962C8B-B14F-4D97-AF65-F5344CB8AC3E}">
        <p14:creationId xmlns:p14="http://schemas.microsoft.com/office/powerpoint/2010/main" val="280725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Sorrow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long, O Lord? Will You forget me forever? How long will You hide Your face from me?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shall I take counsel in my soul, having sorrow in my heart daily? How long </a:t>
            </a:r>
            <a:r>
              <a:rPr lang="en-US" sz="3200" dirty="0">
                <a:highlight>
                  <a:srgbClr val="FFFF00"/>
                </a:highlight>
              </a:rPr>
              <a:t>will my enemy be exalted over me? </a:t>
            </a:r>
          </a:p>
        </p:txBody>
      </p:sp>
    </p:spTree>
    <p:extLst>
      <p:ext uri="{BB962C8B-B14F-4D97-AF65-F5344CB8AC3E}">
        <p14:creationId xmlns:p14="http://schemas.microsoft.com/office/powerpoint/2010/main" val="158992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Consider and hear me, O Lord my God; enlighten my eyes, lest I sleep the sleep of death;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Lest my enemy say, “I have prevailed against him”; lest those who trouble me rejoice when I am moved. </a:t>
            </a:r>
          </a:p>
        </p:txBody>
      </p:sp>
    </p:spTree>
    <p:extLst>
      <p:ext uri="{BB962C8B-B14F-4D97-AF65-F5344CB8AC3E}">
        <p14:creationId xmlns:p14="http://schemas.microsoft.com/office/powerpoint/2010/main" val="598980399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Consider and hear me, </a:t>
            </a:r>
            <a:r>
              <a:rPr lang="en-US" sz="3200" dirty="0">
                <a:highlight>
                  <a:srgbClr val="FFFF00"/>
                </a:highlight>
              </a:rPr>
              <a:t>O Lord my God</a:t>
            </a:r>
            <a:r>
              <a:rPr lang="en-US" sz="3200" dirty="0"/>
              <a:t>; enlighten my eyes, lest I sleep the sleep of death;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Lest my enemy say, “I have prevailed against him”; lest those who trouble me rejoice when I am moved. </a:t>
            </a:r>
          </a:p>
        </p:txBody>
      </p:sp>
    </p:spTree>
    <p:extLst>
      <p:ext uri="{BB962C8B-B14F-4D97-AF65-F5344CB8AC3E}">
        <p14:creationId xmlns:p14="http://schemas.microsoft.com/office/powerpoint/2010/main" val="364029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DC22B-D037-2F22-C7FB-03F1DC0DD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0329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Psalmist’s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0F02-A011-9A55-E8A2-80AB73EE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3491"/>
            <a:ext cx="7886700" cy="42234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dirty="0">
                <a:highlight>
                  <a:srgbClr val="FFFF00"/>
                </a:highlight>
              </a:rPr>
              <a:t>Consider</a:t>
            </a:r>
            <a:r>
              <a:rPr lang="en-US" sz="3200" dirty="0"/>
              <a:t> and </a:t>
            </a:r>
            <a:r>
              <a:rPr lang="en-US" sz="3200" dirty="0">
                <a:highlight>
                  <a:srgbClr val="FFFF00"/>
                </a:highlight>
              </a:rPr>
              <a:t>hear</a:t>
            </a:r>
            <a:r>
              <a:rPr lang="en-US" sz="3200" dirty="0"/>
              <a:t> me, O Lord my God; </a:t>
            </a:r>
            <a:r>
              <a:rPr lang="en-US" sz="3200" dirty="0">
                <a:highlight>
                  <a:srgbClr val="FFFF00"/>
                </a:highlight>
              </a:rPr>
              <a:t>enlighten</a:t>
            </a:r>
            <a:r>
              <a:rPr lang="en-US" sz="3200" dirty="0"/>
              <a:t> my eyes, lest I sleep the sleep of death;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Lest my enemy say, “I have prevailed against him”; lest those who trouble me rejoice when I am moved. </a:t>
            </a:r>
          </a:p>
        </p:txBody>
      </p:sp>
    </p:spTree>
    <p:extLst>
      <p:ext uri="{BB962C8B-B14F-4D97-AF65-F5344CB8AC3E}">
        <p14:creationId xmlns:p14="http://schemas.microsoft.com/office/powerpoint/2010/main" val="30060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6295</TotalTime>
  <Words>658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2_Office Theme</vt:lpstr>
      <vt:lpstr>Office Theme</vt:lpstr>
      <vt:lpstr>Finding Ourselves in the Psalms</vt:lpstr>
      <vt:lpstr>The Psalmist’s Sorrow</vt:lpstr>
      <vt:lpstr>The Psalmist’s Sorrow</vt:lpstr>
      <vt:lpstr>The Psalmist’s Sorrow</vt:lpstr>
      <vt:lpstr>The Psalmist’s Sorrow</vt:lpstr>
      <vt:lpstr>The Psalmist’s Sorrow</vt:lpstr>
      <vt:lpstr>The Psalmist’s Prayer</vt:lpstr>
      <vt:lpstr>The Psalmist’s Prayer</vt:lpstr>
      <vt:lpstr>The Psalmist’s Prayer</vt:lpstr>
      <vt:lpstr>The Psalmist’s Prayer</vt:lpstr>
      <vt:lpstr>The Psalmist’s Prayer</vt:lpstr>
      <vt:lpstr>The Psalmist Rejoices</vt:lpstr>
      <vt:lpstr>The Psalmist Rejoices</vt:lpstr>
      <vt:lpstr>The Psalmist Rejoices</vt:lpstr>
      <vt:lpstr>“How Long?”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241</cp:revision>
  <dcterms:created xsi:type="dcterms:W3CDTF">2008-03-16T18:22:36Z</dcterms:created>
  <dcterms:modified xsi:type="dcterms:W3CDTF">2023-09-10T18:41:28Z</dcterms:modified>
</cp:coreProperties>
</file>