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</p:sldMasterIdLst>
  <p:notesMasterIdLst>
    <p:notesMasterId r:id="rId16"/>
  </p:notesMasterIdLst>
  <p:sldIdLst>
    <p:sldId id="259" r:id="rId3"/>
    <p:sldId id="264" r:id="rId4"/>
    <p:sldId id="265" r:id="rId5"/>
    <p:sldId id="256" r:id="rId6"/>
    <p:sldId id="258" r:id="rId7"/>
    <p:sldId id="267" r:id="rId8"/>
    <p:sldId id="268" r:id="rId9"/>
    <p:sldId id="736" r:id="rId10"/>
    <p:sldId id="737" r:id="rId11"/>
    <p:sldId id="738" r:id="rId12"/>
    <p:sldId id="739" r:id="rId13"/>
    <p:sldId id="266" r:id="rId14"/>
    <p:sldId id="26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23" autoAdjust="0"/>
    <p:restoredTop sz="86325" autoAdjust="0"/>
  </p:normalViewPr>
  <p:slideViewPr>
    <p:cSldViewPr>
      <p:cViewPr varScale="1">
        <p:scale>
          <a:sx n="49" d="100"/>
          <a:sy n="49" d="100"/>
        </p:scale>
        <p:origin x="53" y="5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97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E7A2-50D1-4400-88E2-5E32D940C051}" type="datetimeFigureOut">
              <a:rPr lang="en-US"/>
              <a:pPr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F674F-5FF1-4C50-AE02-5B1470F93F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6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7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53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41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78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41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70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83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12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7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7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77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89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1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0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3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7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3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8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5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18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43DC-CDB3-43CA-A4EA-4F01A265618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7ED5B-A5A9-4E91-B845-D3D081C9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8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349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BECE-1E40-A99A-952E-04CD4DC9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Stay Focused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A1BE-88DE-9B55-608F-1127E495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2060"/>
                </a:solidFill>
              </a:rPr>
              <a:t>“looking unto Jesus, the author and finisher of our faith”</a:t>
            </a:r>
          </a:p>
          <a:p>
            <a:r>
              <a:rPr lang="en-US" i="1" dirty="0">
                <a:solidFill>
                  <a:srgbClr val="002060"/>
                </a:solidFill>
              </a:rPr>
              <a:t>“fixing our eyes on Jesus” </a:t>
            </a:r>
            <a:r>
              <a:rPr lang="en-US" dirty="0">
                <a:solidFill>
                  <a:srgbClr val="002060"/>
                </a:solidFill>
              </a:rPr>
              <a:t>(NASU)</a:t>
            </a:r>
          </a:p>
          <a:p>
            <a:endParaRPr lang="en-US" sz="8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1 Peter 2:21</a:t>
            </a:r>
          </a:p>
          <a:p>
            <a:endParaRPr lang="en-US" dirty="0"/>
          </a:p>
        </p:txBody>
      </p:sp>
      <p:pic>
        <p:nvPicPr>
          <p:cNvPr id="1030" name="Picture 6" descr="Group marathon racers running silhouette runner Vector Image">
            <a:extLst>
              <a:ext uri="{FF2B5EF4-FFF2-40B4-BE49-F238E27FC236}">
                <a16:creationId xmlns:a16="http://schemas.microsoft.com/office/drawing/2014/main" id="{8878D21F-D781-0DB2-114E-49172B7E1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b="38990"/>
          <a:stretch/>
        </p:blipFill>
        <p:spPr bwMode="auto">
          <a:xfrm>
            <a:off x="1323111" y="5212409"/>
            <a:ext cx="6497777" cy="16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5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BECE-1E40-A99A-952E-04CD4DC9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Find the Joy in Serving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A1BE-88DE-9B55-608F-1127E495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2060"/>
                </a:solidFill>
              </a:rPr>
              <a:t>“who for the joy that was set before Him endured the cross”</a:t>
            </a:r>
          </a:p>
          <a:p>
            <a:endParaRPr lang="en-US" sz="800" i="1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James 1:2-4</a:t>
            </a:r>
          </a:p>
          <a:p>
            <a:r>
              <a:rPr lang="en-US" dirty="0">
                <a:solidFill>
                  <a:srgbClr val="002060"/>
                </a:solidFill>
              </a:rPr>
              <a:t>Philippians 4:4</a:t>
            </a:r>
          </a:p>
          <a:p>
            <a:endParaRPr lang="en-US" dirty="0"/>
          </a:p>
        </p:txBody>
      </p:sp>
      <p:pic>
        <p:nvPicPr>
          <p:cNvPr id="1030" name="Picture 6" descr="Group marathon racers running silhouette runner Vector Image">
            <a:extLst>
              <a:ext uri="{FF2B5EF4-FFF2-40B4-BE49-F238E27FC236}">
                <a16:creationId xmlns:a16="http://schemas.microsoft.com/office/drawing/2014/main" id="{8878D21F-D781-0DB2-114E-49172B7E1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b="38990"/>
          <a:stretch/>
        </p:blipFill>
        <p:spPr bwMode="auto">
          <a:xfrm>
            <a:off x="1323111" y="5212409"/>
            <a:ext cx="6497777" cy="16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7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A1BE-88DE-9B55-608F-1127E495C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462" y="2923309"/>
            <a:ext cx="7749887" cy="325365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to others for encouragement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Lay aside things that weigh us down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Refuse to doubt God’s promises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Run!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Stay focused on the Lord and His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Find the joy in serving the Lord</a:t>
            </a:r>
          </a:p>
        </p:txBody>
      </p:sp>
      <p:pic>
        <p:nvPicPr>
          <p:cNvPr id="4" name="Picture 2" descr="How to Have an Enduring Faith - Bethany Christian Assembly">
            <a:extLst>
              <a:ext uri="{FF2B5EF4-FFF2-40B4-BE49-F238E27FC236}">
                <a16:creationId xmlns:a16="http://schemas.microsoft.com/office/drawing/2014/main" id="{EB324D72-8382-4D9E-F38C-51BCA1C6C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b="27150"/>
          <a:stretch/>
        </p:blipFill>
        <p:spPr bwMode="auto">
          <a:xfrm>
            <a:off x="765463" y="318645"/>
            <a:ext cx="7613073" cy="220287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42339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FC98-6E59-2B5E-6F5F-080A269C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455" y="5340144"/>
            <a:ext cx="4791087" cy="122389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Sermon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17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11:00 AM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he Missing Piece” | Spirit &amp; Truth">
            <a:extLst>
              <a:ext uri="{FF2B5EF4-FFF2-40B4-BE49-F238E27FC236}">
                <a16:creationId xmlns:a16="http://schemas.microsoft.com/office/drawing/2014/main" id="{09C64406-C3FA-982D-E65E-FE1BD160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07" y="1671503"/>
            <a:ext cx="6948185" cy="327920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2126FF-C1E8-1C0C-2580-96CA263136C5}"/>
              </a:ext>
            </a:extLst>
          </p:cNvPr>
          <p:cNvSpPr txBox="1"/>
          <p:nvPr/>
        </p:nvSpPr>
        <p:spPr>
          <a:xfrm>
            <a:off x="235527" y="484915"/>
            <a:ext cx="8714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 You Need God in Your Life!</a:t>
            </a:r>
          </a:p>
        </p:txBody>
      </p:sp>
    </p:spTree>
    <p:extLst>
      <p:ext uri="{BB962C8B-B14F-4D97-AF65-F5344CB8AC3E}">
        <p14:creationId xmlns:p14="http://schemas.microsoft.com/office/powerpoint/2010/main" val="18826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CEB9-874D-CE4C-9083-26F0334D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671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Footlight MT Light" panose="0204060206030A020304" pitchFamily="18" charset="0"/>
              </a:rPr>
              <a:t>Our Fall Gospel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6C024-30D0-45FD-ADB3-99CEDB52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670"/>
            <a:ext cx="7886700" cy="6820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Footlight MT Light" panose="0204060206030A020304" pitchFamily="18" charset="0"/>
              </a:rPr>
              <a:t>With Josh McKibben, October 8-13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E79C3-6E7C-7ED1-F90E-0A986B010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4" y="2780586"/>
            <a:ext cx="5417127" cy="36105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5CD9E-15CA-03B5-5809-B00EEB54A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4" r="13047"/>
          <a:stretch/>
        </p:blipFill>
        <p:spPr>
          <a:xfrm>
            <a:off x="6123705" y="2780586"/>
            <a:ext cx="2563091" cy="36105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3783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Have an Enduring Faith - Bethany Christian Assembly">
            <a:extLst>
              <a:ext uri="{FF2B5EF4-FFF2-40B4-BE49-F238E27FC236}">
                <a16:creationId xmlns:a16="http://schemas.microsoft.com/office/drawing/2014/main" id="{B3641EFA-3F6F-F2A4-B18E-4A695558E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3" y="1356276"/>
            <a:ext cx="7613073" cy="32540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13FEF63-B829-ED28-5912-3B197308E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029062"/>
            <a:ext cx="6858000" cy="84512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Hebrews 12:1-2</a:t>
            </a:r>
          </a:p>
        </p:txBody>
      </p:sp>
    </p:spTree>
    <p:extLst>
      <p:ext uri="{BB962C8B-B14F-4D97-AF65-F5344CB8AC3E}">
        <p14:creationId xmlns:p14="http://schemas.microsoft.com/office/powerpoint/2010/main" val="388868163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E029A-5B72-BAA6-EA64-73554E34D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+mn-lt"/>
              </a:rPr>
              <a:t>An Enduring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DF8A0-6059-F589-53F5-EA739B063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Our Admonition 	Hebrews 10:36-39</a:t>
            </a:r>
          </a:p>
          <a:p>
            <a:r>
              <a:rPr lang="en-US" sz="3200" b="1" dirty="0"/>
              <a:t>Our Examples		Hebrews 11</a:t>
            </a:r>
          </a:p>
          <a:p>
            <a:r>
              <a:rPr lang="en-US" sz="3200" b="1" dirty="0"/>
              <a:t>Our Instruction	Hebrews 12:1-2</a:t>
            </a:r>
          </a:p>
        </p:txBody>
      </p:sp>
    </p:spTree>
    <p:extLst>
      <p:ext uri="{BB962C8B-B14F-4D97-AF65-F5344CB8AC3E}">
        <p14:creationId xmlns:p14="http://schemas.microsoft.com/office/powerpoint/2010/main" val="9245228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BECE-1E40-A99A-952E-04CD4DC9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Look to Others for Encouragement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A1BE-88DE-9B55-608F-1127E495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2060"/>
                </a:solidFill>
              </a:rPr>
              <a:t>“since we are surrounded by so great a cloud of witnesses”</a:t>
            </a:r>
          </a:p>
          <a:p>
            <a:endParaRPr lang="en-US" sz="800" i="1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Romans 15:4</a:t>
            </a:r>
          </a:p>
          <a:p>
            <a:r>
              <a:rPr lang="en-US" dirty="0">
                <a:solidFill>
                  <a:srgbClr val="002060"/>
                </a:solidFill>
              </a:rPr>
              <a:t>1 Peter 5:8-9</a:t>
            </a:r>
          </a:p>
          <a:p>
            <a:endParaRPr lang="en-US" dirty="0"/>
          </a:p>
        </p:txBody>
      </p:sp>
      <p:pic>
        <p:nvPicPr>
          <p:cNvPr id="1030" name="Picture 6" descr="Group marathon racers running silhouette runner Vector Image">
            <a:extLst>
              <a:ext uri="{FF2B5EF4-FFF2-40B4-BE49-F238E27FC236}">
                <a16:creationId xmlns:a16="http://schemas.microsoft.com/office/drawing/2014/main" id="{8878D21F-D781-0DB2-114E-49172B7E1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b="38990"/>
          <a:stretch/>
        </p:blipFill>
        <p:spPr bwMode="auto">
          <a:xfrm>
            <a:off x="1323111" y="5212409"/>
            <a:ext cx="6497777" cy="16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6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BECE-1E40-A99A-952E-04CD4DC9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Lay Aside Every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A1BE-88DE-9B55-608F-1127E495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2060"/>
                </a:solidFill>
              </a:rPr>
              <a:t>“let us lay aside every weight”</a:t>
            </a:r>
          </a:p>
          <a:p>
            <a:endParaRPr lang="en-US" dirty="0"/>
          </a:p>
        </p:txBody>
      </p:sp>
      <p:pic>
        <p:nvPicPr>
          <p:cNvPr id="1030" name="Picture 6" descr="Group marathon racers running silhouette runner Vector Image">
            <a:extLst>
              <a:ext uri="{FF2B5EF4-FFF2-40B4-BE49-F238E27FC236}">
                <a16:creationId xmlns:a16="http://schemas.microsoft.com/office/drawing/2014/main" id="{8878D21F-D781-0DB2-114E-49172B7E1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b="38990"/>
          <a:stretch/>
        </p:blipFill>
        <p:spPr bwMode="auto">
          <a:xfrm>
            <a:off x="1323111" y="5212409"/>
            <a:ext cx="6497777" cy="16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24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BECE-1E40-A99A-952E-04CD4DC9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Refuse to Doubt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A1BE-88DE-9B55-608F-1127E495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2060"/>
                </a:solidFill>
              </a:rPr>
              <a:t>“and the sin which so easily ensnares us”</a:t>
            </a:r>
          </a:p>
          <a:p>
            <a:r>
              <a:rPr lang="en-US" i="1" dirty="0">
                <a:solidFill>
                  <a:srgbClr val="002060"/>
                </a:solidFill>
              </a:rPr>
              <a:t>“and sin which clings so closely” </a:t>
            </a:r>
            <a:r>
              <a:rPr lang="en-US" dirty="0">
                <a:solidFill>
                  <a:srgbClr val="002060"/>
                </a:solidFill>
              </a:rPr>
              <a:t>(ESV)</a:t>
            </a:r>
          </a:p>
          <a:p>
            <a:endParaRPr lang="en-US" sz="8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The sin of unbelief (Heb. 3:12-13; 10:38)</a:t>
            </a:r>
          </a:p>
          <a:p>
            <a:endParaRPr lang="en-US" dirty="0"/>
          </a:p>
        </p:txBody>
      </p:sp>
      <p:pic>
        <p:nvPicPr>
          <p:cNvPr id="1030" name="Picture 6" descr="Group marathon racers running silhouette runner Vector Image">
            <a:extLst>
              <a:ext uri="{FF2B5EF4-FFF2-40B4-BE49-F238E27FC236}">
                <a16:creationId xmlns:a16="http://schemas.microsoft.com/office/drawing/2014/main" id="{8878D21F-D781-0DB2-114E-49172B7E1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b="38990"/>
          <a:stretch/>
        </p:blipFill>
        <p:spPr bwMode="auto">
          <a:xfrm>
            <a:off x="1323111" y="5212409"/>
            <a:ext cx="6497777" cy="16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7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BECE-1E40-A99A-952E-04CD4DC9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Run!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A1BE-88DE-9B55-608F-1127E495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2060"/>
                </a:solidFill>
              </a:rPr>
              <a:t>“and let us run with endurance the race that is set before us”</a:t>
            </a:r>
          </a:p>
          <a:p>
            <a:endParaRPr lang="en-US" sz="800" i="1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1 Corinthians 15:58</a:t>
            </a:r>
          </a:p>
          <a:p>
            <a:r>
              <a:rPr lang="en-US" dirty="0">
                <a:solidFill>
                  <a:srgbClr val="002060"/>
                </a:solidFill>
              </a:rPr>
              <a:t>Galatians 5:7</a:t>
            </a:r>
          </a:p>
          <a:p>
            <a:endParaRPr lang="en-US" dirty="0"/>
          </a:p>
        </p:txBody>
      </p:sp>
      <p:pic>
        <p:nvPicPr>
          <p:cNvPr id="1030" name="Picture 6" descr="Group marathon racers running silhouette runner Vector Image">
            <a:extLst>
              <a:ext uri="{FF2B5EF4-FFF2-40B4-BE49-F238E27FC236}">
                <a16:creationId xmlns:a16="http://schemas.microsoft.com/office/drawing/2014/main" id="{8878D21F-D781-0DB2-114E-49172B7E1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b="38990"/>
          <a:stretch/>
        </p:blipFill>
        <p:spPr bwMode="auto">
          <a:xfrm>
            <a:off x="1323111" y="5212409"/>
            <a:ext cx="6497777" cy="16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34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227</Words>
  <Application>Microsoft Office PowerPoint</Application>
  <PresentationFormat>On-screen Show (4:3)</PresentationFormat>
  <Paragraphs>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Footlight MT Light</vt:lpstr>
      <vt:lpstr>Times New Roman</vt:lpstr>
      <vt:lpstr>4_Office Theme</vt:lpstr>
      <vt:lpstr>5_Office Theme</vt:lpstr>
      <vt:lpstr>PowerPoint Presentation</vt:lpstr>
      <vt:lpstr>Special Sermon  September 17th at 11:00 AM</vt:lpstr>
      <vt:lpstr>Our Fall Gospel Meeting</vt:lpstr>
      <vt:lpstr>PowerPoint Presentation</vt:lpstr>
      <vt:lpstr>An Enduring Faith</vt:lpstr>
      <vt:lpstr>Look to Others for Encouragement</vt:lpstr>
      <vt:lpstr>Lay Aside Every Weight</vt:lpstr>
      <vt:lpstr>Refuse to Doubt</vt:lpstr>
      <vt:lpstr>Run!</vt:lpstr>
      <vt:lpstr>Stay Focused</vt:lpstr>
      <vt:lpstr>Find the Joy in Serving the Lord</vt:lpstr>
      <vt:lpstr>PowerPoint Presentation</vt:lpstr>
      <vt:lpstr>PowerPoint Presentation</vt:lpstr>
    </vt:vector>
  </TitlesOfParts>
  <Company>AQ2 Technologies, LLC.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RJStevensMusic.com</dc:creator>
  <dc:description/>
  <cp:lastModifiedBy>Michael Hepner</cp:lastModifiedBy>
  <cp:revision>43</cp:revision>
  <dcterms:created xsi:type="dcterms:W3CDTF">2008-03-16T18:22:36Z</dcterms:created>
  <dcterms:modified xsi:type="dcterms:W3CDTF">2023-09-10T18:55:05Z</dcterms:modified>
</cp:coreProperties>
</file>