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18"/>
  </p:notesMasterIdLst>
  <p:sldIdLst>
    <p:sldId id="697" r:id="rId3"/>
    <p:sldId id="258" r:id="rId4"/>
    <p:sldId id="275" r:id="rId5"/>
    <p:sldId id="277" r:id="rId6"/>
    <p:sldId id="278" r:id="rId7"/>
    <p:sldId id="262" r:id="rId8"/>
    <p:sldId id="263" r:id="rId9"/>
    <p:sldId id="281" r:id="rId10"/>
    <p:sldId id="279" r:id="rId11"/>
    <p:sldId id="280" r:id="rId12"/>
    <p:sldId id="271" r:id="rId13"/>
    <p:sldId id="273" r:id="rId14"/>
    <p:sldId id="274" r:id="rId15"/>
    <p:sldId id="266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93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1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1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5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4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94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7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4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7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7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5E0D-0FF7-4417-93E2-52F34AD6CEB8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47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Complaint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327"/>
            <a:ext cx="7886700" cy="411263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you say, “I am rich, have become wealthy, and have need of nothing” –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 not know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are wretched, miserable, poor, blind, and naked</a:t>
            </a:r>
          </a:p>
        </p:txBody>
      </p:sp>
      <p:pic>
        <p:nvPicPr>
          <p:cNvPr id="2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990C4F7C-E4D5-DB24-FBB6-54047C574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354" y="4224557"/>
            <a:ext cx="1833996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Counsel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from Me</a:t>
            </a:r>
          </a:p>
          <a:p>
            <a:pPr>
              <a:buSzPct val="900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refined in the fire, that you may be rich</a:t>
            </a:r>
          </a:p>
          <a:p>
            <a:pPr>
              <a:buSzPct val="900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garments, that you may be clothed,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shame of your nakedness may not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revealed</a:t>
            </a:r>
          </a:p>
          <a:p>
            <a:pPr>
              <a:buSzPct val="900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anoint your eyes with eye salve,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may see </a:t>
            </a:r>
          </a:p>
        </p:txBody>
      </p:sp>
      <p:pic>
        <p:nvPicPr>
          <p:cNvPr id="4098" name="Picture 2" descr="Advice icon PNG and SVG Free Download">
            <a:extLst>
              <a:ext uri="{FF2B5EF4-FFF2-40B4-BE49-F238E27FC236}">
                <a16:creationId xmlns:a16="http://schemas.microsoft.com/office/drawing/2014/main" id="{D4B4308F-7454-4D42-2D46-567D0276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501" y="4793671"/>
            <a:ext cx="1673429" cy="1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Counsel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many as I love, I rebuke and chasten.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be zealous and repent. </a:t>
            </a:r>
          </a:p>
        </p:txBody>
      </p:sp>
      <p:pic>
        <p:nvPicPr>
          <p:cNvPr id="4098" name="Picture 2" descr="Advice icon PNG and SVG Free Download">
            <a:extLst>
              <a:ext uri="{FF2B5EF4-FFF2-40B4-BE49-F238E27FC236}">
                <a16:creationId xmlns:a16="http://schemas.microsoft.com/office/drawing/2014/main" id="{D4B4308F-7454-4D42-2D46-567D0276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501" y="4793671"/>
            <a:ext cx="1673429" cy="1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Counsel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42" y="2045564"/>
            <a:ext cx="3943350" cy="4230545"/>
          </a:xfrm>
        </p:spPr>
        <p:txBody>
          <a:bodyPr>
            <a:normAutofit/>
          </a:bodyPr>
          <a:lstStyle/>
          <a:p>
            <a:pPr marL="0" indent="0">
              <a:buSzPct val="9000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Behold, I stand at the door and knock. If anyone hears My voice and opens the door, I will come in to him and dine with him, and he with Me.</a:t>
            </a:r>
          </a:p>
        </p:txBody>
      </p:sp>
      <p:pic>
        <p:nvPicPr>
          <p:cNvPr id="4100" name="Picture 4" descr="Art of the Redemption 10: The Light of the World by William Holman Hunt -  The Dominican Friars in Britain">
            <a:extLst>
              <a:ext uri="{FF2B5EF4-FFF2-40B4-BE49-F238E27FC236}">
                <a16:creationId xmlns:a16="http://schemas.microsoft.com/office/drawing/2014/main" id="{58DF2B67-558A-11D5-948D-009690921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3063" y="1810037"/>
            <a:ext cx="2352139" cy="481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82DD-1574-A01E-D451-8E51E5E6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Summer Road Trip</a:t>
            </a:r>
          </a:p>
        </p:txBody>
      </p:sp>
      <p:pic>
        <p:nvPicPr>
          <p:cNvPr id="2050" name="Picture 2" descr="The Seven Churches in Revelation - RYAN LEASURE">
            <a:extLst>
              <a:ext uri="{FF2B5EF4-FFF2-40B4-BE49-F238E27FC236}">
                <a16:creationId xmlns:a16="http://schemas.microsoft.com/office/drawing/2014/main" id="{C8237C05-9D05-C9B2-55FF-6FD845CE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1627916"/>
            <a:ext cx="6743702" cy="44958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025F1-D3CF-4B7C-1A3B-AF221ECD0164}"/>
              </a:ext>
            </a:extLst>
          </p:cNvPr>
          <p:cNvSpPr/>
          <p:nvPr/>
        </p:nvSpPr>
        <p:spPr>
          <a:xfrm>
            <a:off x="761999" y="4350328"/>
            <a:ext cx="4724401" cy="196734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575B-5A1B-C100-1AED-163D5C5E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2" y="4714227"/>
            <a:ext cx="4031673" cy="1239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7 Churches of Asia</a:t>
            </a:r>
          </a:p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Revelation 2-3</a:t>
            </a:r>
          </a:p>
        </p:txBody>
      </p:sp>
    </p:spTree>
    <p:extLst>
      <p:ext uri="{BB962C8B-B14F-4D97-AF65-F5344CB8AC3E}">
        <p14:creationId xmlns:p14="http://schemas.microsoft.com/office/powerpoint/2010/main" val="38091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82DD-1574-A01E-D451-8E51E5E6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Summer Road Trip</a:t>
            </a:r>
          </a:p>
        </p:txBody>
      </p:sp>
      <p:pic>
        <p:nvPicPr>
          <p:cNvPr id="2050" name="Picture 2" descr="The Seven Churches in Revelation - RYAN LEASURE">
            <a:extLst>
              <a:ext uri="{FF2B5EF4-FFF2-40B4-BE49-F238E27FC236}">
                <a16:creationId xmlns:a16="http://schemas.microsoft.com/office/drawing/2014/main" id="{C8237C05-9D05-C9B2-55FF-6FD845CE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66" y="2008922"/>
            <a:ext cx="6172200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025F1-D3CF-4B7C-1A3B-AF221ECD0164}"/>
              </a:ext>
            </a:extLst>
          </p:cNvPr>
          <p:cNvSpPr/>
          <p:nvPr/>
        </p:nvSpPr>
        <p:spPr>
          <a:xfrm>
            <a:off x="415634" y="2161309"/>
            <a:ext cx="4516582" cy="1440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575B-5A1B-C100-1AED-163D5C5E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4" y="2362635"/>
            <a:ext cx="4031673" cy="1239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7 Churches of Asia</a:t>
            </a:r>
          </a:p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Revelation 2-3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1E8DE-BDA8-6A5F-C1C9-DE6D8BA2DB26}"/>
              </a:ext>
            </a:extLst>
          </p:cNvPr>
          <p:cNvSpPr/>
          <p:nvPr/>
        </p:nvSpPr>
        <p:spPr>
          <a:xfrm>
            <a:off x="415634" y="4239491"/>
            <a:ext cx="5237022" cy="2036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1AEF27-8D7C-01EE-1518-0E74ECC8D947}"/>
              </a:ext>
            </a:extLst>
          </p:cNvPr>
          <p:cNvSpPr txBox="1">
            <a:spLocks/>
          </p:cNvSpPr>
          <p:nvPr/>
        </p:nvSpPr>
        <p:spPr>
          <a:xfrm>
            <a:off x="692724" y="4516582"/>
            <a:ext cx="4779819" cy="1607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Laodicea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Revelation 3:14-22</a:t>
            </a:r>
          </a:p>
        </p:txBody>
      </p:sp>
    </p:spTree>
    <p:extLst>
      <p:ext uri="{BB962C8B-B14F-4D97-AF65-F5344CB8AC3E}">
        <p14:creationId xmlns:p14="http://schemas.microsoft.com/office/powerpoint/2010/main" val="27956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of Laodicea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7733"/>
            <a:ext cx="7886700" cy="459754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65 miles SE of Philadelphia.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a tri-city triangle with Colossae and Hierapolis in the Lycus River Valley. </a:t>
            </a:r>
          </a:p>
        </p:txBody>
      </p:sp>
      <p:pic>
        <p:nvPicPr>
          <p:cNvPr id="1026" name="Picture 2" descr="Hierapolis and the Lycus River Valley | Ferrell's Travel Blog">
            <a:extLst>
              <a:ext uri="{FF2B5EF4-FFF2-40B4-BE49-F238E27FC236}">
                <a16:creationId xmlns:a16="http://schemas.microsoft.com/office/drawing/2014/main" id="{B06157AB-71D3-10BB-09FA-14B1AFE21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9698" y="3519053"/>
            <a:ext cx="5324603" cy="30618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of Laodicea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7165"/>
            <a:ext cx="3596986" cy="495458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wealthy city. </a:t>
            </a:r>
          </a:p>
          <a:p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Noted for: 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Wool Market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School specialized in the care of the eyes. </a:t>
            </a:r>
          </a:p>
          <a:p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 of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self-independence</a:t>
            </a:r>
          </a:p>
        </p:txBody>
      </p:sp>
      <p:pic>
        <p:nvPicPr>
          <p:cNvPr id="2" name="Picture 2" descr="Denizli - Laodicea Ancient City">
            <a:extLst>
              <a:ext uri="{FF2B5EF4-FFF2-40B4-BE49-F238E27FC236}">
                <a16:creationId xmlns:a16="http://schemas.microsoft.com/office/drawing/2014/main" id="{F9A6E1FE-4847-9646-FAF9-8FB2C2B4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0" y="1737165"/>
            <a:ext cx="4148138" cy="19954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aodicea: Theatres (Turkey) - Nomadic Niko">
            <a:extLst>
              <a:ext uri="{FF2B5EF4-FFF2-40B4-BE49-F238E27FC236}">
                <a16:creationId xmlns:a16="http://schemas.microsoft.com/office/drawing/2014/main" id="{DA990DC5-F0FC-A5C0-279A-67B306FD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6580" y="3973526"/>
            <a:ext cx="4148138" cy="24036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of Laodicea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90" y="1895329"/>
            <a:ext cx="4109605" cy="459754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Notorious for its terrible drinking water.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brought into the city from hot springs in Hierapolis and cold mountains in Colossae.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time it reached the city it was bitter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“lukewarm.” </a:t>
            </a:r>
          </a:p>
        </p:txBody>
      </p:sp>
      <p:pic>
        <p:nvPicPr>
          <p:cNvPr id="3078" name="Picture 6" descr="Laodicea | Leon's Message Board">
            <a:extLst>
              <a:ext uri="{FF2B5EF4-FFF2-40B4-BE49-F238E27FC236}">
                <a16:creationId xmlns:a16="http://schemas.microsoft.com/office/drawing/2014/main" id="{5A257AB8-144C-3B6F-5782-AF5B10AE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70" y="1649908"/>
            <a:ext cx="2844860" cy="21336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letter to Laodicea – Part One (Rev 3:14-22) | timmacbride.com">
            <a:extLst>
              <a:ext uri="{FF2B5EF4-FFF2-40B4-BE49-F238E27FC236}">
                <a16:creationId xmlns:a16="http://schemas.microsoft.com/office/drawing/2014/main" id="{EBA2A248-42F7-8E30-00D3-0363180FF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5970" y="3615312"/>
            <a:ext cx="2844860" cy="30163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Commendation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</a:p>
        </p:txBody>
      </p:sp>
      <p:pic>
        <p:nvPicPr>
          <p:cNvPr id="3074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6AF63618-CDE1-ACE8-38D3-04DD7B036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0295" y="4210702"/>
            <a:ext cx="1995055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Complaint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327"/>
            <a:ext cx="7886700" cy="411263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your works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are neither cold nor hot. I could wish you were cold or hot. So then, because you are lukewarm, and neither cold nor hot, I will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vomit you out of My mouth</a:t>
            </a:r>
          </a:p>
        </p:txBody>
      </p:sp>
      <p:pic>
        <p:nvPicPr>
          <p:cNvPr id="2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990C4F7C-E4D5-DB24-FBB6-54047C574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354" y="4224557"/>
            <a:ext cx="1833996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Complaint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327"/>
            <a:ext cx="7886700" cy="411263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your works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are neither cold nor hot. I could wish you were cold or hot. So then, because you are lukewarm, and neither cold nor hot, I will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vomit you out of My mouth</a:t>
            </a:r>
          </a:p>
        </p:txBody>
      </p:sp>
      <p:pic>
        <p:nvPicPr>
          <p:cNvPr id="2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990C4F7C-E4D5-DB24-FBB6-54047C574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354" y="4224557"/>
            <a:ext cx="1833996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Complaint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327"/>
            <a:ext cx="7886700" cy="411263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you say, “I am rich, have become wealthy, and have need of nothing” –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 not know that you are wretched, miserable, poor, blind, and naked</a:t>
            </a:r>
          </a:p>
        </p:txBody>
      </p:sp>
      <p:pic>
        <p:nvPicPr>
          <p:cNvPr id="2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990C4F7C-E4D5-DB24-FBB6-54047C574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354" y="4224557"/>
            <a:ext cx="1833996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409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Times New Roman</vt:lpstr>
      <vt:lpstr>1_Office Theme</vt:lpstr>
      <vt:lpstr>Office Theme</vt:lpstr>
      <vt:lpstr>PowerPoint Presentation</vt:lpstr>
      <vt:lpstr>Summer Road Trip</vt:lpstr>
      <vt:lpstr>The City of Laodicea</vt:lpstr>
      <vt:lpstr>The City of Laodicea</vt:lpstr>
      <vt:lpstr>The City of Laodicea</vt:lpstr>
      <vt:lpstr>1. Commendation</vt:lpstr>
      <vt:lpstr>2. Complaint</vt:lpstr>
      <vt:lpstr>2. Complaint</vt:lpstr>
      <vt:lpstr>2. Complaint</vt:lpstr>
      <vt:lpstr>2. Complaint</vt:lpstr>
      <vt:lpstr>3. Counsel</vt:lpstr>
      <vt:lpstr>3. Counsel</vt:lpstr>
      <vt:lpstr>3. Counsel</vt:lpstr>
      <vt:lpstr>Summer Road Trip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237</cp:revision>
  <dcterms:created xsi:type="dcterms:W3CDTF">2008-03-16T18:22:36Z</dcterms:created>
  <dcterms:modified xsi:type="dcterms:W3CDTF">2023-09-03T20:48:18Z</dcterms:modified>
</cp:coreProperties>
</file>