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6"/>
  </p:notesMasterIdLst>
  <p:sldIdLst>
    <p:sldId id="258" r:id="rId2"/>
    <p:sldId id="716" r:id="rId3"/>
    <p:sldId id="717" r:id="rId4"/>
    <p:sldId id="71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93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4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0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3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0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3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2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8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93584-A6DC-4661-9ABE-12AEC2E859FB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0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601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ool chalkboard background Royalty Free Vector Image">
            <a:extLst>
              <a:ext uri="{FF2B5EF4-FFF2-40B4-BE49-F238E27FC236}">
                <a16:creationId xmlns:a16="http://schemas.microsoft.com/office/drawing/2014/main" id="{208D6604-A024-953F-D4EC-03285CD2F5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1"/>
          <a:stretch/>
        </p:blipFill>
        <p:spPr bwMode="auto">
          <a:xfrm>
            <a:off x="17936" y="-1"/>
            <a:ext cx="9126063" cy="682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7932D6-9D99-D2F9-BE18-C1C28D9CE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45E3F-C007-2959-7FDF-2462E224D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0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ool chalkboard background Royalty Free Vector Image">
            <a:extLst>
              <a:ext uri="{FF2B5EF4-FFF2-40B4-BE49-F238E27FC236}">
                <a16:creationId xmlns:a16="http://schemas.microsoft.com/office/drawing/2014/main" id="{208D6604-A024-953F-D4EC-03285CD2F5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1"/>
          <a:stretch/>
        </p:blipFill>
        <p:spPr bwMode="auto">
          <a:xfrm>
            <a:off x="17936" y="-1"/>
            <a:ext cx="9126063" cy="682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7932D6-9D99-D2F9-BE18-C1C28D9CE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837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Comic Sans MS" panose="030F0702030302020204" pitchFamily="66" charset="0"/>
              </a:rPr>
              <a:t>If You Are A Christian…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45E3F-C007-2959-7FDF-2462E224D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544" y="2092036"/>
            <a:ext cx="7614805" cy="40849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Comic Sans MS" panose="030F0702030302020204" pitchFamily="66" charset="0"/>
              </a:rPr>
              <a:t>You are not ashamed.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Comic Sans MS" panose="030F0702030302020204" pitchFamily="66" charset="0"/>
              </a:rPr>
              <a:t>You are an evangelist.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Comic Sans MS" panose="030F0702030302020204" pitchFamily="66" charset="0"/>
              </a:rPr>
              <a:t>You are not a quitter.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Comic Sans MS" panose="030F0702030302020204" pitchFamily="66" charset="0"/>
              </a:rPr>
              <a:t>You are more than a conqueror.</a:t>
            </a:r>
          </a:p>
        </p:txBody>
      </p:sp>
    </p:spTree>
    <p:extLst>
      <p:ext uri="{BB962C8B-B14F-4D97-AF65-F5344CB8AC3E}">
        <p14:creationId xmlns:p14="http://schemas.microsoft.com/office/powerpoint/2010/main" val="9034850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646059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29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2_Office Theme</vt:lpstr>
      <vt:lpstr>PowerPoint Presentation</vt:lpstr>
      <vt:lpstr>PowerPoint Presentation</vt:lpstr>
      <vt:lpstr>If You Are A Christian…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40</cp:revision>
  <dcterms:created xsi:type="dcterms:W3CDTF">2008-03-16T18:22:36Z</dcterms:created>
  <dcterms:modified xsi:type="dcterms:W3CDTF">2023-08-27T18:48:29Z</dcterms:modified>
</cp:coreProperties>
</file>