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5" r:id="rId1"/>
    <p:sldMasterId id="2147483687" r:id="rId2"/>
  </p:sldMasterIdLst>
  <p:notesMasterIdLst>
    <p:notesMasterId r:id="rId10"/>
  </p:notesMasterIdLst>
  <p:sldIdLst>
    <p:sldId id="259" r:id="rId3"/>
    <p:sldId id="256" r:id="rId4"/>
    <p:sldId id="257" r:id="rId5"/>
    <p:sldId id="685" r:id="rId6"/>
    <p:sldId id="686" r:id="rId7"/>
    <p:sldId id="260" r:id="rId8"/>
    <p:sldId id="261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34623" autoAdjust="0"/>
    <p:restoredTop sz="86325" autoAdjust="0"/>
  </p:normalViewPr>
  <p:slideViewPr>
    <p:cSldViewPr>
      <p:cViewPr varScale="1">
        <p:scale>
          <a:sx n="68" d="100"/>
          <a:sy n="68" d="100"/>
        </p:scale>
        <p:origin x="907" y="3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11" d="100"/>
        <a:sy n="111" d="100"/>
      </p:scale>
      <p:origin x="0" y="0"/>
    </p:cViewPr>
  </p:sorterViewPr>
  <p:notesViewPr>
    <p:cSldViewPr>
      <p:cViewPr varScale="1">
        <p:scale>
          <a:sx n="76" d="100"/>
          <a:sy n="76" d="100"/>
        </p:scale>
        <p:origin x="-2971" y="-8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8DE7A2-50D1-4400-88E2-5E32D940C051}" type="datetimeFigureOut">
              <a:rPr lang="en-US"/>
              <a:pPr/>
              <a:t>8/20/2023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9F674F-5FF1-4C50-AE02-5B1470F93F7E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D93584-A6DC-4661-9ABE-12AEC2E859FB}" type="datetimeFigureOut">
              <a:rPr lang="en-US" smtClean="0"/>
              <a:t>8/20/2023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B4AA1A-FB11-418D-AC3D-25C206200B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27401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D93584-A6DC-4661-9ABE-12AEC2E859FB}" type="datetimeFigureOut">
              <a:rPr lang="en-US" smtClean="0"/>
              <a:t>8/20/2023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B4AA1A-FB11-418D-AC3D-25C206200B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10583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D93584-A6DC-4661-9ABE-12AEC2E859FB}" type="datetimeFigureOut">
              <a:rPr lang="en-US" smtClean="0"/>
              <a:t>8/20/2023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B4AA1A-FB11-418D-AC3D-25C206200B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53168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EB8136-4330-4480-80D9-0F6FD970617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32054" y="1124712"/>
            <a:ext cx="8277606" cy="3172968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66E5739-DD96-45FB-B609-3E3447A52FE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32054" y="4727448"/>
            <a:ext cx="8277606" cy="1481328"/>
          </a:xfrm>
        </p:spPr>
        <p:txBody>
          <a:bodyPr>
            <a:normAutofit/>
          </a:bodyPr>
          <a:lstStyle>
            <a:lvl1pPr marL="0" indent="0" algn="l">
              <a:buNone/>
              <a:defRPr sz="21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B9FF558-51F9-42A2-9944-DBE23DA8B22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32054" y="6356351"/>
            <a:ext cx="2057400" cy="365125"/>
          </a:xfrm>
        </p:spPr>
        <p:txBody>
          <a:bodyPr/>
          <a:lstStyle/>
          <a:p>
            <a:fld id="{02AC24A9-CCB6-4F8D-B8DB-C2F3692CFA5A}" type="datetimeFigureOut">
              <a:rPr lang="en-US" smtClean="0"/>
              <a:t>8/20/2023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B8C0E86-A7F7-4BDC-A637-254E5252DE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D10ADE-E9DA-4E57-BF57-1CCB652198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652260" y="6356351"/>
            <a:ext cx="2057400" cy="365125"/>
          </a:xfrm>
        </p:spPr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8D06CE56-3881-4ADA-8CEF-D18B02C242A3}"/>
              </a:ext>
            </a:extLst>
          </p:cNvPr>
          <p:cNvSpPr/>
          <p:nvPr/>
        </p:nvSpPr>
        <p:spPr>
          <a:xfrm rot="5400000">
            <a:off x="624870" y="434802"/>
            <a:ext cx="146304" cy="52806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9F3C543-62EC-4433-9C93-A2CD8764E9B4}"/>
              </a:ext>
            </a:extLst>
          </p:cNvPr>
          <p:cNvSpPr/>
          <p:nvPr/>
        </p:nvSpPr>
        <p:spPr>
          <a:xfrm flipV="1">
            <a:off x="433989" y="4501201"/>
            <a:ext cx="8276022" cy="18288"/>
          </a:xfrm>
          <a:prstGeom prst="rect">
            <a:avLst/>
          </a:prstGeom>
          <a:solidFill>
            <a:schemeClr val="tx2">
              <a:lumMod val="25000"/>
              <a:lumOff val="75000"/>
            </a:schemeClr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1755986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2D6FBB9D-1CAA-4D05-AB33-BABDFE17B843}"/>
              </a:ext>
            </a:extLst>
          </p:cNvPr>
          <p:cNvSpPr/>
          <p:nvPr/>
        </p:nvSpPr>
        <p:spPr>
          <a:xfrm>
            <a:off x="418657" y="0"/>
            <a:ext cx="8375585" cy="2018806"/>
          </a:xfrm>
          <a:prstGeom prst="rect">
            <a:avLst/>
          </a:prstGeom>
          <a:ln w="9525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04727B71-B4B6-4823-80A1-68C40B475118}"/>
              </a:ext>
            </a:extLst>
          </p:cNvPr>
          <p:cNvSpPr/>
          <p:nvPr/>
        </p:nvSpPr>
        <p:spPr>
          <a:xfrm>
            <a:off x="425196" y="0"/>
            <a:ext cx="836676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9A6DB05-9FB5-4B07-8675-74C23D4FD89D}"/>
              </a:ext>
            </a:extLst>
          </p:cNvPr>
          <p:cNvSpPr/>
          <p:nvPr/>
        </p:nvSpPr>
        <p:spPr>
          <a:xfrm>
            <a:off x="374126" y="787352"/>
            <a:ext cx="96012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8D358CF-0758-490A-A084-C46443B9AB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6676" y="548640"/>
            <a:ext cx="7626096" cy="1179576"/>
          </a:xfrm>
        </p:spPr>
        <p:txBody>
          <a:bodyPr>
            <a:normAutofit/>
          </a:bodyPr>
          <a:lstStyle>
            <a:lvl1pPr>
              <a:defRPr sz="3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671183-B3CE-4F45-92FB-98290CA0E2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6676" y="2478024"/>
            <a:ext cx="7626096" cy="3694176"/>
          </a:xfrm>
        </p:spPr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7DED67-27EC-4D43-A21C-093C1DB0481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6676" y="6356351"/>
            <a:ext cx="2057400" cy="365125"/>
          </a:xfrm>
        </p:spPr>
        <p:txBody>
          <a:bodyPr/>
          <a:lstStyle/>
          <a:p>
            <a:fld id="{02AC24A9-CCB6-4F8D-B8DB-C2F3692CFA5A}" type="datetimeFigureOut">
              <a:rPr lang="en-US" smtClean="0"/>
              <a:t>8/20/2023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747CE3-4890-4BC1-94DB-5D49D02C99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3C5AD3-D79A-4D46-B25B-822FE02525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05372" y="6356351"/>
            <a:ext cx="2057400" cy="365125"/>
          </a:xfrm>
        </p:spPr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936953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5AEDC5C-2E87-49C6-AB07-A95E5F39ED8E}"/>
              </a:ext>
            </a:extLst>
          </p:cNvPr>
          <p:cNvSpPr/>
          <p:nvPr/>
        </p:nvSpPr>
        <p:spPr>
          <a:xfrm>
            <a:off x="418658" y="4981421"/>
            <a:ext cx="8351217" cy="822960"/>
          </a:xfrm>
          <a:prstGeom prst="rect">
            <a:avLst/>
          </a:prstGeom>
          <a:ln w="12700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57D88DE-E462-4C8A-BF99-609390DFB781}"/>
              </a:ext>
            </a:extLst>
          </p:cNvPr>
          <p:cNvSpPr/>
          <p:nvPr/>
        </p:nvSpPr>
        <p:spPr>
          <a:xfrm>
            <a:off x="374126" y="5118581"/>
            <a:ext cx="109728" cy="5486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8E44900-E8BF-4B12-8BCB-41076E2B68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8338" y="640080"/>
            <a:ext cx="8167878" cy="4114800"/>
          </a:xfrm>
        </p:spPr>
        <p:txBody>
          <a:bodyPr anchor="b">
            <a:normAutofit/>
          </a:bodyPr>
          <a:lstStyle>
            <a:lvl1pPr>
              <a:defRPr sz="495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17741F9-B00F-4463-A257-6B66DABD9B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936" y="5102352"/>
            <a:ext cx="7955280" cy="585216"/>
          </a:xfrm>
        </p:spPr>
        <p:txBody>
          <a:bodyPr anchor="ctr">
            <a:normAutofit/>
          </a:bodyPr>
          <a:lstStyle>
            <a:lvl1pPr marL="0" indent="0">
              <a:buNone/>
              <a:defRPr sz="15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48BFA7D-4401-4285-802B-1579165F0D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8/20/2023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A909C5-AA19-4195-8376-9002D5DF46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AC3F32-46E0-47C8-8565-5969A475FD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59976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076262E-36A0-40C6-ADE6-90CD9FB9B9EA}"/>
              </a:ext>
            </a:extLst>
          </p:cNvPr>
          <p:cNvSpPr/>
          <p:nvPr/>
        </p:nvSpPr>
        <p:spPr>
          <a:xfrm>
            <a:off x="418657" y="0"/>
            <a:ext cx="8375585" cy="2018806"/>
          </a:xfrm>
          <a:prstGeom prst="rect">
            <a:avLst/>
          </a:prstGeom>
          <a:ln w="9525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42677A9B-4D1D-4D80-912C-24570140A650}"/>
              </a:ext>
            </a:extLst>
          </p:cNvPr>
          <p:cNvSpPr/>
          <p:nvPr/>
        </p:nvSpPr>
        <p:spPr>
          <a:xfrm>
            <a:off x="425196" y="0"/>
            <a:ext cx="836676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03DC8C98-510F-48C9-82B2-9E4F760A68DF}"/>
              </a:ext>
            </a:extLst>
          </p:cNvPr>
          <p:cNvSpPr/>
          <p:nvPr/>
        </p:nvSpPr>
        <p:spPr>
          <a:xfrm>
            <a:off x="374126" y="787352"/>
            <a:ext cx="96012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7A078AE-0BC3-48F9-87EC-2DB0CCE7E2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6676" y="548640"/>
            <a:ext cx="7626096" cy="1179576"/>
          </a:xfrm>
        </p:spPr>
        <p:txBody>
          <a:bodyPr>
            <a:normAutofit/>
          </a:bodyPr>
          <a:lstStyle>
            <a:lvl1pPr>
              <a:defRPr sz="3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2A20DF-0829-4336-B59F-FF9D7AA9D8B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6676" y="2478024"/>
            <a:ext cx="3703320" cy="36941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935D01C-CF67-4DF6-B96C-FFC9D5BF847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759452" y="2478024"/>
            <a:ext cx="3703320" cy="36941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9BBD797-6031-4F82-8726-EAB757027FF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6676" y="6356351"/>
            <a:ext cx="2057400" cy="365125"/>
          </a:xfrm>
        </p:spPr>
        <p:txBody>
          <a:bodyPr/>
          <a:lstStyle/>
          <a:p>
            <a:fld id="{02AC24A9-CCB6-4F8D-B8DB-C2F3692CFA5A}" type="datetimeFigureOut">
              <a:rPr lang="en-US" smtClean="0"/>
              <a:t>8/20/2023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6B3F71C-B897-4909-A75E-8716AD49C1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F78BC14-5BB1-405F-A6F3-C07230F085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05372" y="6356351"/>
            <a:ext cx="2057400" cy="365125"/>
          </a:xfrm>
        </p:spPr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625272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6B671BDE-E45C-41A1-9B98-4A607D703855}"/>
              </a:ext>
            </a:extLst>
          </p:cNvPr>
          <p:cNvSpPr/>
          <p:nvPr/>
        </p:nvSpPr>
        <p:spPr>
          <a:xfrm>
            <a:off x="418657" y="0"/>
            <a:ext cx="8375585" cy="2018806"/>
          </a:xfrm>
          <a:prstGeom prst="rect">
            <a:avLst/>
          </a:prstGeom>
          <a:ln w="9525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299500CE-917A-4D03-A7DF-71D8EBBC1537}"/>
              </a:ext>
            </a:extLst>
          </p:cNvPr>
          <p:cNvSpPr/>
          <p:nvPr/>
        </p:nvSpPr>
        <p:spPr>
          <a:xfrm>
            <a:off x="425196" y="0"/>
            <a:ext cx="836676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C3D0D377-28B0-417D-886B-9483AF064975}"/>
              </a:ext>
            </a:extLst>
          </p:cNvPr>
          <p:cNvSpPr/>
          <p:nvPr/>
        </p:nvSpPr>
        <p:spPr>
          <a:xfrm>
            <a:off x="374126" y="787352"/>
            <a:ext cx="96012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F8F91F8-0767-40B5-A3AA-72931FC192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6676" y="548640"/>
            <a:ext cx="7626096" cy="1179576"/>
          </a:xfrm>
        </p:spPr>
        <p:txBody>
          <a:bodyPr>
            <a:normAutofit/>
          </a:bodyPr>
          <a:lstStyle>
            <a:lvl1pPr>
              <a:defRPr sz="3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AAE0554-8BEE-4BF6-9519-51B8475D35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6676" y="2372650"/>
            <a:ext cx="3703320" cy="823912"/>
          </a:xfrm>
        </p:spPr>
        <p:txBody>
          <a:bodyPr anchor="b"/>
          <a:lstStyle>
            <a:lvl1pPr marL="0" indent="0">
              <a:buNone/>
              <a:defRPr sz="1800" b="1" cap="none" baseline="0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D4A358D-C930-48E0-B372-06A826B74C4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6676" y="3203688"/>
            <a:ext cx="3703320" cy="2968512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3B6615E-4966-4150-83B6-C47591B3638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759452" y="2372650"/>
            <a:ext cx="3703320" cy="823912"/>
          </a:xfrm>
        </p:spPr>
        <p:txBody>
          <a:bodyPr anchor="b"/>
          <a:lstStyle>
            <a:lvl1pPr marL="0" indent="0">
              <a:buNone/>
              <a:defRPr sz="1800" b="1" cap="none" baseline="0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D409F6B-C17B-4B4F-9F35-5068BDC4E2F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759452" y="3203688"/>
            <a:ext cx="3703320" cy="2968511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8BC356D-052B-4A9B-8B2F-6665FD325AB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6676" y="6356351"/>
            <a:ext cx="2057400" cy="365125"/>
          </a:xfrm>
        </p:spPr>
        <p:txBody>
          <a:bodyPr/>
          <a:lstStyle/>
          <a:p>
            <a:fld id="{02AC24A9-CCB6-4F8D-B8DB-C2F3692CFA5A}" type="datetimeFigureOut">
              <a:rPr lang="en-US" smtClean="0"/>
              <a:t>8/20/2023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9C5E5FA-26A9-467C-93E3-8476142D1D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279E50C-1E40-4B48-871B-E392428D20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05372" y="6356351"/>
            <a:ext cx="2057400" cy="365125"/>
          </a:xfrm>
        </p:spPr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016899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" name="Rectangle 6">
            <a:extLst>
              <a:ext uri="{FF2B5EF4-FFF2-40B4-BE49-F238E27FC236}">
                <a16:creationId xmlns:a16="http://schemas.microsoft.com/office/drawing/2014/main" id="{8C0689C4-0DB3-408B-A956-40326B4AE4C4}"/>
              </a:ext>
            </a:extLst>
          </p:cNvPr>
          <p:cNvSpPr/>
          <p:nvPr/>
        </p:nvSpPr>
        <p:spPr>
          <a:xfrm>
            <a:off x="499390" y="1533525"/>
            <a:ext cx="8187797" cy="3790950"/>
          </a:xfrm>
          <a:prstGeom prst="rect">
            <a:avLst/>
          </a:prstGeom>
          <a:ln w="12700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2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6E1D10E-1C30-41BF-8C3B-C460C9B5597B}"/>
              </a:ext>
            </a:extLst>
          </p:cNvPr>
          <p:cNvSpPr/>
          <p:nvPr/>
        </p:nvSpPr>
        <p:spPr>
          <a:xfrm>
            <a:off x="456813" y="2971798"/>
            <a:ext cx="96012" cy="9144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79454F2-0EE5-4888-AF4C-82F825E622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9244" y="1938528"/>
            <a:ext cx="7632954" cy="2990088"/>
          </a:xfrm>
        </p:spPr>
        <p:txBody>
          <a:bodyPr>
            <a:normAutofit/>
          </a:bodyPr>
          <a:lstStyle>
            <a:lvl1pPr>
              <a:defRPr sz="405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7C91241-A315-4643-91E5-CF2C25CC90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8/20/2023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2706D86-5479-487D-94C8-76093D84F3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7739411-CED6-43D4-868D-A65C4161A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609386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AC447E0-1D4D-4EF2-B81B-4B2400EE3E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8/20/2023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9984CA0-2A78-4600-9F3D-19B09E790F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8440955-B18E-49D3-AE7B-B331200E34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784594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1FA417FE-CD1A-486F-A4AC-E4000A2FB18E}"/>
              </a:ext>
            </a:extLst>
          </p:cNvPr>
          <p:cNvSpPr/>
          <p:nvPr/>
        </p:nvSpPr>
        <p:spPr>
          <a:xfrm>
            <a:off x="418658" y="1162033"/>
            <a:ext cx="2805555" cy="4643344"/>
          </a:xfrm>
          <a:prstGeom prst="rect">
            <a:avLst/>
          </a:prstGeom>
          <a:ln w="12700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1318F0F5-812B-472C-9408-B80F2553F5E0}"/>
              </a:ext>
            </a:extLst>
          </p:cNvPr>
          <p:cNvSpPr/>
          <p:nvPr/>
        </p:nvSpPr>
        <p:spPr>
          <a:xfrm>
            <a:off x="374126" y="1618375"/>
            <a:ext cx="109728" cy="8229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7F7751B-CD8F-4F5B-A903-1DCE5D1E83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1510" y="1709928"/>
            <a:ext cx="2324862" cy="1709928"/>
          </a:xfrm>
        </p:spPr>
        <p:txBody>
          <a:bodyPr tIns="45720" anchor="t">
            <a:normAutofit/>
          </a:bodyPr>
          <a:lstStyle>
            <a:lvl1pPr>
              <a:lnSpc>
                <a:spcPct val="100000"/>
              </a:lnSpc>
              <a:defRPr sz="255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A55C8A-A0BB-441D-976F-EB56D4382D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23894" y="1709928"/>
            <a:ext cx="5047488" cy="409651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7DE6A51-A2E5-4BFA-B571-9FDFE1BBFB4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51510" y="3429000"/>
            <a:ext cx="2324862" cy="2066544"/>
          </a:xfrm>
        </p:spPr>
        <p:txBody>
          <a:bodyPr>
            <a:normAutofit/>
          </a:bodyPr>
          <a:lstStyle>
            <a:lvl1pPr marL="0" indent="0">
              <a:buNone/>
              <a:defRPr sz="135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D92778A-DD4C-4651-9C53-8B0C44CD880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51510" y="6356351"/>
            <a:ext cx="2057400" cy="365125"/>
          </a:xfrm>
        </p:spPr>
        <p:txBody>
          <a:bodyPr/>
          <a:lstStyle/>
          <a:p>
            <a:fld id="{02AC24A9-CCB6-4F8D-B8DB-C2F3692CFA5A}" type="datetimeFigureOut">
              <a:rPr lang="en-US" smtClean="0"/>
              <a:t>8/20/2023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D6C7F66-2DFA-4146-BE1A-CE2890FE45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285D185-B1B6-4D62-81BE-BE82C80ACA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59561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D93584-A6DC-4661-9ABE-12AEC2E859FB}" type="datetimeFigureOut">
              <a:rPr lang="en-US" smtClean="0"/>
              <a:t>8/20/2023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B4AA1A-FB11-418D-AC3D-25C206200B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390991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168B77B5-211C-456E-B79F-306CC3619347}"/>
              </a:ext>
            </a:extLst>
          </p:cNvPr>
          <p:cNvSpPr/>
          <p:nvPr/>
        </p:nvSpPr>
        <p:spPr>
          <a:xfrm>
            <a:off x="418658" y="1162033"/>
            <a:ext cx="2805555" cy="4643344"/>
          </a:xfrm>
          <a:prstGeom prst="rect">
            <a:avLst/>
          </a:prstGeom>
          <a:ln w="12700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B63C338-194D-4F23-ABEC-60A7EA96F302}"/>
              </a:ext>
            </a:extLst>
          </p:cNvPr>
          <p:cNvSpPr/>
          <p:nvPr/>
        </p:nvSpPr>
        <p:spPr>
          <a:xfrm>
            <a:off x="374126" y="1618375"/>
            <a:ext cx="109728" cy="8229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0C04DCC-0E3E-4F05-9FAC-9FA6CA4B2B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1510" y="1709928"/>
            <a:ext cx="2324862" cy="1709928"/>
          </a:xfrm>
        </p:spPr>
        <p:txBody>
          <a:bodyPr tIns="45720" anchor="t">
            <a:normAutofit/>
          </a:bodyPr>
          <a:lstStyle>
            <a:lvl1pPr>
              <a:lnSpc>
                <a:spcPct val="100000"/>
              </a:lnSpc>
              <a:defRPr sz="255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BA29649-B19F-499E-8E9A-3577EAC8F03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723894" y="1161288"/>
            <a:ext cx="5047488" cy="4645152"/>
          </a:xfrm>
        </p:spPr>
        <p:txBody>
          <a:bodyPr>
            <a:normAutofit/>
          </a:bodyPr>
          <a:lstStyle>
            <a:lvl1pPr marL="0" indent="0">
              <a:buNone/>
              <a:defRPr sz="21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BC9EF2E-A8CD-41A1-B11A-0D8842797A9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51510" y="3438144"/>
            <a:ext cx="2324862" cy="2057400"/>
          </a:xfrm>
        </p:spPr>
        <p:txBody>
          <a:bodyPr>
            <a:normAutofit/>
          </a:bodyPr>
          <a:lstStyle>
            <a:lvl1pPr marL="0" indent="0">
              <a:buNone/>
              <a:defRPr sz="135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44257B5-0DE0-401F-9171-E8687A97DBA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51510" y="6356351"/>
            <a:ext cx="2057400" cy="365125"/>
          </a:xfrm>
        </p:spPr>
        <p:txBody>
          <a:bodyPr/>
          <a:lstStyle/>
          <a:p>
            <a:fld id="{02AC24A9-CCB6-4F8D-B8DB-C2F3692CFA5A}" type="datetimeFigureOut">
              <a:rPr lang="en-US" smtClean="0"/>
              <a:t>8/20/2023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88CD9AD-D667-4FD4-AA34-428AA0BCD0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8770FB6-F273-4BA6-8B97-9835AC5378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149427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B32C18-E430-4EC7-BD7C-99D86D0122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FC5012F-7119-4D94-9717-3862E1C9384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ED9A4A-D287-4207-9037-70DB007A17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8/20/2023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ECFCAC-80DB-43BB-B3F1-AC22BACEE3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679730-3487-4D94-A0DC-C21684963A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825849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543C89D-929E-4CD1-BCCC-72A14C0335D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ED450EA-A577-4B76-A12F-650BEB20FD8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1D2603B-9ACE-4FA9-805B-9B91EB63DF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8/20/2023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CE18AC-D6A9-4A61-885D-68E2B684A4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197AE4-AA47-4E14-8FFE-171FAE47F4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38318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D93584-A6DC-4661-9ABE-12AEC2E859FB}" type="datetimeFigureOut">
              <a:rPr lang="en-US" smtClean="0"/>
              <a:t>8/20/2023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B4AA1A-FB11-418D-AC3D-25C206200B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65316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D93584-A6DC-4661-9ABE-12AEC2E859FB}" type="datetimeFigureOut">
              <a:rPr lang="en-US" smtClean="0"/>
              <a:t>8/20/2023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B4AA1A-FB11-418D-AC3D-25C206200B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88025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D93584-A6DC-4661-9ABE-12AEC2E859FB}" type="datetimeFigureOut">
              <a:rPr lang="en-US" smtClean="0"/>
              <a:t>8/20/2023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B4AA1A-FB11-418D-AC3D-25C206200B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18348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D93584-A6DC-4661-9ABE-12AEC2E859FB}" type="datetimeFigureOut">
              <a:rPr lang="en-US" smtClean="0"/>
              <a:t>8/20/2023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B4AA1A-FB11-418D-AC3D-25C206200B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57266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D93584-A6DC-4661-9ABE-12AEC2E859FB}" type="datetimeFigureOut">
              <a:rPr lang="en-US" smtClean="0"/>
              <a:t>8/20/2023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B4AA1A-FB11-418D-AC3D-25C206200B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84680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D93584-A6DC-4661-9ABE-12AEC2E859FB}" type="datetimeFigureOut">
              <a:rPr lang="en-US" smtClean="0"/>
              <a:t>8/20/2023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B4AA1A-FB11-418D-AC3D-25C206200B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79892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D93584-A6DC-4661-9ABE-12AEC2E859FB}" type="datetimeFigureOut">
              <a:rPr lang="en-US" smtClean="0"/>
              <a:t>8/20/2023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B4AA1A-FB11-418D-AC3D-25C206200B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79445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D93584-A6DC-4661-9ABE-12AEC2E859FB}" type="datetimeFigureOut">
              <a:rPr lang="en-US" smtClean="0"/>
              <a:t>8/20/2023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B4AA1A-FB11-418D-AC3D-25C206200B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717083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86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B325BDE-35A4-4AAD-960B-C1415864AD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E459C78-0CC4-4552-93DD-49B4194D00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744A3C-9C54-46A6-B3EF-5B36362423E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AC24A9-CCB6-4F8D-B8DB-C2F3692CFA5A}" type="datetimeFigureOut">
              <a:rPr lang="en-US" smtClean="0"/>
              <a:t>8/20/2023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7D5A696-7B4B-4181-A961-7D66556D507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038CB5-8F4A-401D-A3A9-B27DC15B7A8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97900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11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11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11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11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11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ref.ly/logosres/wbe?hw=Comfort&amp;off=9&amp;ctx=COMFORT.+~The+OT+terms+na%CC%84h%CC%A3am%2c.+%E2%80%9Cto+sigh" TargetMode="Externa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12054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5A59F003-E00A-43F9-91DC-CC54E3B874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857250"/>
            <a:ext cx="9144000" cy="51435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venir Next LT Pro"/>
              <a:ea typeface="+mn-ea"/>
              <a:cs typeface="+mn-cs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757CFFC-22DD-A5E2-4244-51885B74D698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5036" b="4964"/>
          <a:stretch/>
        </p:blipFill>
        <p:spPr>
          <a:xfrm>
            <a:off x="15" y="857257"/>
            <a:ext cx="9143986" cy="5143493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D74A4382-E3AD-430A-9A1F-DFA3E0E77A7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2849901" y="-293352"/>
            <a:ext cx="3444203" cy="9144001"/>
          </a:xfrm>
          <a:prstGeom prst="rect">
            <a:avLst/>
          </a:prstGeom>
          <a:gradFill>
            <a:gsLst>
              <a:gs pos="35000">
                <a:schemeClr val="bg1">
                  <a:alpha val="46000"/>
                </a:schemeClr>
              </a:gs>
              <a:gs pos="21000">
                <a:schemeClr val="bg1">
                  <a:alpha val="30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>
                  <a:alpha val="90000"/>
                </a:schemeClr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venir Next LT Pro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4E7DCFC-2821-C01B-DC86-F4BB3A58116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03415" y="3176196"/>
            <a:ext cx="6808922" cy="1790700"/>
          </a:xfrm>
        </p:spPr>
        <p:txBody>
          <a:bodyPr>
            <a:normAutofit/>
          </a:bodyPr>
          <a:lstStyle/>
          <a:p>
            <a:r>
              <a:rPr lang="en-US" sz="4950" dirty="0"/>
              <a:t>Comfort for the Christian</a:t>
            </a:r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79F40191-0F44-4FD1-82CC-ACB507C14B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5038529"/>
            <a:ext cx="7339423" cy="514350"/>
          </a:xfrm>
          <a:prstGeom prst="roundRect">
            <a:avLst>
              <a:gd name="adj" fmla="val 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venir Next LT Pro"/>
              <a:ea typeface="+mn-ea"/>
              <a:cs typeface="+mn-cs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1648C46-AA59-6FB8-5C0B-87D0C6AFAE1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03415" y="5075959"/>
            <a:ext cx="6808922" cy="444731"/>
          </a:xfrm>
        </p:spPr>
        <p:txBody>
          <a:bodyPr anchor="ctr">
            <a:normAutofit/>
          </a:bodyPr>
          <a:lstStyle/>
          <a:p>
            <a:r>
              <a:rPr lang="en-US" dirty="0"/>
              <a:t>8/20/2023</a:t>
            </a:r>
          </a:p>
        </p:txBody>
      </p:sp>
    </p:spTree>
    <p:extLst>
      <p:ext uri="{BB962C8B-B14F-4D97-AF65-F5344CB8AC3E}">
        <p14:creationId xmlns:p14="http://schemas.microsoft.com/office/powerpoint/2010/main" val="279354238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443C61-FD80-2522-8E01-E3F641C5C9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Definition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4975AD-4960-2F32-46C0-FE9F183F4D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1500" dirty="0"/>
              <a:t>Old Testament -  terms </a:t>
            </a:r>
            <a:r>
              <a:rPr lang="en-US" sz="1500" i="1" dirty="0" err="1"/>
              <a:t>nāḥam</a:t>
            </a:r>
            <a:r>
              <a:rPr lang="en-US" sz="1500" i="1" dirty="0"/>
              <a:t>,. “</a:t>
            </a:r>
            <a:r>
              <a:rPr lang="en-US" sz="1500" dirty="0"/>
              <a:t>to sigh with,” and </a:t>
            </a:r>
            <a:r>
              <a:rPr lang="en-US" sz="1500" dirty="0" err="1"/>
              <a:t>sā˓ad</a:t>
            </a:r>
            <a:r>
              <a:rPr lang="en-US" sz="1500" dirty="0"/>
              <a:t>, “to support and refresh,” imply an expression of sympathy, giving of encouragement. </a:t>
            </a:r>
          </a:p>
          <a:p>
            <a:r>
              <a:rPr lang="en-US" sz="1500" dirty="0"/>
              <a:t>New Testament – The term ‘parakaleō’, means “to call to one’s side” particular to help.   The NT terms express the idea of strengthening, encouragement, speaking with consolation</a:t>
            </a:r>
            <a:r>
              <a:rPr lang="en-US" sz="1500" i="1" dirty="0"/>
              <a:t>. </a:t>
            </a:r>
          </a:p>
          <a:p>
            <a:endParaRPr lang="en-US" sz="1200" i="1" dirty="0"/>
          </a:p>
          <a:p>
            <a:endParaRPr lang="en-US" sz="1200" i="1" dirty="0"/>
          </a:p>
          <a:p>
            <a:endParaRPr lang="en-US" sz="1200" i="1" dirty="0"/>
          </a:p>
          <a:p>
            <a:r>
              <a:rPr lang="en-US" sz="825" dirty="0"/>
              <a:t>Charles F. Pfeiffer, Howard Frederic Vos, and John Rea, </a:t>
            </a:r>
            <a:r>
              <a:rPr lang="en-US" sz="825" i="1" u="sng" dirty="0">
                <a:solidFill>
                  <a:srgbClr val="0000FF"/>
                </a:solidFill>
                <a:hlinkClick r:id="rId2"/>
              </a:rPr>
              <a:t>The Wycliffe Bible Encyclopedia</a:t>
            </a:r>
            <a:r>
              <a:rPr lang="en-US" sz="825" dirty="0">
                <a:solidFill>
                  <a:srgbClr val="0000FF"/>
                </a:solidFill>
                <a:hlinkClick r:id="rId2"/>
              </a:rPr>
              <a:t> (Moody Press, 1975).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15038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621D9A-3B2C-5903-F142-04F462AC2F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Comfort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1B5406-CDC6-2B10-651C-C822D9DA1C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700" dirty="0"/>
              <a:t>Things to remember</a:t>
            </a:r>
          </a:p>
          <a:p>
            <a:r>
              <a:rPr lang="en-US" sz="2700" dirty="0"/>
              <a:t>Things to do </a:t>
            </a:r>
          </a:p>
        </p:txBody>
      </p:sp>
    </p:spTree>
    <p:extLst>
      <p:ext uri="{BB962C8B-B14F-4D97-AF65-F5344CB8AC3E}">
        <p14:creationId xmlns:p14="http://schemas.microsoft.com/office/powerpoint/2010/main" val="9436595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33" name="Rectangle 1032">
            <a:extLst>
              <a:ext uri="{FF2B5EF4-FFF2-40B4-BE49-F238E27FC236}">
                <a16:creationId xmlns:a16="http://schemas.microsoft.com/office/drawing/2014/main" id="{F94AA2BD-2E3F-4B1D-8127-5744B81153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857250"/>
            <a:ext cx="9144000" cy="51435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venir Next LT Pro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0BB6654-AAFF-0DB4-763E-37338C7800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8610" y="1597914"/>
            <a:ext cx="3364396" cy="816102"/>
          </a:xfrm>
        </p:spPr>
        <p:txBody>
          <a:bodyPr anchor="b">
            <a:normAutofit/>
          </a:bodyPr>
          <a:lstStyle/>
          <a:p>
            <a:r>
              <a:rPr lang="en-US" sz="2550"/>
              <a:t>Remember – God is still on His throne</a:t>
            </a:r>
          </a:p>
        </p:txBody>
      </p:sp>
      <p:sp>
        <p:nvSpPr>
          <p:cNvPr id="1035" name="Rectangle 1034">
            <a:extLst>
              <a:ext uri="{FF2B5EF4-FFF2-40B4-BE49-F238E27FC236}">
                <a16:creationId xmlns:a16="http://schemas.microsoft.com/office/drawing/2014/main" id="{4BD02261-2DC8-4AA8-9E16-7751AE8924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486917" y="1148204"/>
            <a:ext cx="54864" cy="41148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37" name="Rectangle 1036">
            <a:extLst>
              <a:ext uri="{FF2B5EF4-FFF2-40B4-BE49-F238E27FC236}">
                <a16:creationId xmlns:a16="http://schemas.microsoft.com/office/drawing/2014/main" id="{3D752CF2-2291-40B5-B462-C17B174C10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8610" y="2571750"/>
            <a:ext cx="3291840" cy="13716"/>
          </a:xfrm>
          <a:prstGeom prst="rect">
            <a:avLst/>
          </a:prstGeom>
          <a:solidFill>
            <a:schemeClr val="tx2">
              <a:lumMod val="25000"/>
              <a:lumOff val="75000"/>
            </a:schemeClr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576B55-AB0B-75C1-109A-11F2DA7C97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5647" y="2771752"/>
            <a:ext cx="3687227" cy="2993027"/>
          </a:xfrm>
        </p:spPr>
        <p:txBody>
          <a:bodyPr anchor="t">
            <a:normAutofit lnSpcReduction="10000"/>
          </a:bodyPr>
          <a:lstStyle/>
          <a:p>
            <a:r>
              <a:rPr lang="en-US" sz="1500" dirty="0"/>
              <a:t>Rev. 4    The letter was written to encourage early Christians to resist the temptations and persecutions they were facing from Rome</a:t>
            </a:r>
          </a:p>
          <a:p>
            <a:pPr lvl="1"/>
            <a:r>
              <a:rPr lang="en-US" sz="1500" dirty="0"/>
              <a:t>Unless you offer your pinch of incense to the emperor as god, you cannot work</a:t>
            </a:r>
          </a:p>
          <a:p>
            <a:pPr lvl="1"/>
            <a:r>
              <a:rPr lang="en-US" sz="1500" dirty="0"/>
              <a:t>Some were put to death- Antipas at Pergamum (Rev. 2:13)</a:t>
            </a:r>
          </a:p>
          <a:p>
            <a:pPr lvl="1"/>
            <a:r>
              <a:rPr lang="en-US" sz="1500" dirty="0"/>
              <a:t>The message was that God knows, God cares, and God is in control</a:t>
            </a:r>
          </a:p>
          <a:p>
            <a:pPr lvl="1"/>
            <a:endParaRPr lang="en-US" sz="1275" dirty="0"/>
          </a:p>
        </p:txBody>
      </p:sp>
      <p:pic>
        <p:nvPicPr>
          <p:cNvPr id="1028" name="Picture 4">
            <a:extLst>
              <a:ext uri="{FF2B5EF4-FFF2-40B4-BE49-F238E27FC236}">
                <a16:creationId xmlns:a16="http://schemas.microsoft.com/office/drawing/2014/main" id="{48A45B3A-0E8C-FBEB-9398-52721949660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489" r="18770"/>
          <a:stretch/>
        </p:blipFill>
        <p:spPr bwMode="auto">
          <a:xfrm>
            <a:off x="3981039" y="857257"/>
            <a:ext cx="5162961" cy="5143493"/>
          </a:xfrm>
          <a:custGeom>
            <a:avLst/>
            <a:gdLst/>
            <a:ahLst/>
            <a:cxnLst/>
            <a:rect l="l" t="t" r="r" b="b"/>
            <a:pathLst>
              <a:path w="6883948" h="6858000">
                <a:moveTo>
                  <a:pt x="365648" y="0"/>
                </a:moveTo>
                <a:lnTo>
                  <a:pt x="6883948" y="0"/>
                </a:lnTo>
                <a:lnTo>
                  <a:pt x="6883948" y="6858000"/>
                </a:lnTo>
                <a:lnTo>
                  <a:pt x="365648" y="6858000"/>
                </a:lnTo>
                <a:lnTo>
                  <a:pt x="360213" y="6835050"/>
                </a:lnTo>
                <a:cubicBezTo>
                  <a:pt x="128263" y="5788167"/>
                  <a:pt x="0" y="4637179"/>
                  <a:pt x="0" y="3429001"/>
                </a:cubicBezTo>
                <a:cubicBezTo>
                  <a:pt x="0" y="2220824"/>
                  <a:pt x="128263" y="1069835"/>
                  <a:pt x="360213" y="22952"/>
                </a:cubicBezTo>
                <a:close/>
              </a:path>
            </a:pathLst>
          </a:custGeom>
          <a:noFill/>
          <a:effectLst>
            <a:outerShdw blurRad="50800" dist="38100" dir="10800000" algn="r" rotWithShape="0">
              <a:schemeClr val="bg1">
                <a:lumMod val="85000"/>
                <a:alpha val="3000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184217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AC36B0-4CE8-7692-218E-AB692810FE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Significance of God’s rule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2DB76D-5041-A8EA-AAAE-FF639E3447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God loves us - as individuals -</a:t>
            </a:r>
          </a:p>
          <a:p>
            <a:r>
              <a:rPr lang="en-US" dirty="0"/>
              <a:t>Nothing happens without His permission</a:t>
            </a:r>
          </a:p>
          <a:p>
            <a:pPr lvl="1"/>
            <a:r>
              <a:rPr lang="en-US" dirty="0"/>
              <a:t>Job</a:t>
            </a:r>
          </a:p>
          <a:p>
            <a:pPr lvl="1"/>
            <a:r>
              <a:rPr lang="en-US" dirty="0"/>
              <a:t>Nebuchadnezzar</a:t>
            </a:r>
          </a:p>
          <a:p>
            <a:pPr lvl="1"/>
            <a:r>
              <a:rPr lang="en-US" dirty="0"/>
              <a:t>Pilate</a:t>
            </a:r>
          </a:p>
          <a:p>
            <a:r>
              <a:rPr lang="en-US" dirty="0"/>
              <a:t>Where is God when we are suffering?   </a:t>
            </a:r>
          </a:p>
          <a:p>
            <a:pPr lvl="1"/>
            <a:r>
              <a:rPr lang="en-US" dirty="0"/>
              <a:t>The same place He was when His son was crucified.</a:t>
            </a:r>
          </a:p>
        </p:txBody>
      </p:sp>
    </p:spTree>
    <p:extLst>
      <p:ext uri="{BB962C8B-B14F-4D97-AF65-F5344CB8AC3E}">
        <p14:creationId xmlns:p14="http://schemas.microsoft.com/office/powerpoint/2010/main" val="5367845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0060E8-B607-077C-CD77-32E5779355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Behold our God - Lyrics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8E1768-2138-C8FA-2097-535FFBE4D1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6676" y="2478024"/>
            <a:ext cx="7626096" cy="4379976"/>
          </a:xfrm>
        </p:spPr>
        <p:txBody>
          <a:bodyPr>
            <a:normAutofit fontScale="92500" lnSpcReduction="20000"/>
          </a:bodyPr>
          <a:lstStyle/>
          <a:p>
            <a:r>
              <a:rPr lang="en-US" b="0" i="0" strike="noStrike" dirty="0">
                <a:solidFill>
                  <a:srgbClr val="000000"/>
                </a:solidFill>
                <a:effectLst/>
                <a:latin typeface="Programme"/>
              </a:rPr>
              <a:t>Who has held the oceans in His hands?</a:t>
            </a:r>
            <a:br>
              <a:rPr lang="en-US" b="0" i="0" strike="noStrike" dirty="0">
                <a:solidFill>
                  <a:srgbClr val="000000"/>
                </a:solidFill>
                <a:effectLst/>
                <a:latin typeface="Programme"/>
              </a:rPr>
            </a:br>
            <a:r>
              <a:rPr lang="en-US" b="0" i="0" strike="noStrike" dirty="0">
                <a:solidFill>
                  <a:srgbClr val="000000"/>
                </a:solidFill>
                <a:effectLst/>
                <a:latin typeface="Programme"/>
              </a:rPr>
              <a:t>Who has numbered every grain of sand?</a:t>
            </a:r>
            <a:br>
              <a:rPr lang="en-US" dirty="0"/>
            </a:br>
            <a:r>
              <a:rPr lang="en-US" b="0" i="0" dirty="0">
                <a:solidFill>
                  <a:srgbClr val="000000"/>
                </a:solidFill>
                <a:effectLst/>
                <a:latin typeface="Programme"/>
              </a:rPr>
              <a:t>Kings and nations tremble at His voice</a:t>
            </a:r>
            <a:br>
              <a:rPr lang="en-US" dirty="0"/>
            </a:br>
            <a:r>
              <a:rPr lang="en-US" b="0" i="0" dirty="0">
                <a:solidFill>
                  <a:srgbClr val="000000"/>
                </a:solidFill>
                <a:effectLst/>
                <a:latin typeface="Programme"/>
              </a:rPr>
              <a:t>All creation rises to rejoice</a:t>
            </a:r>
          </a:p>
          <a:p>
            <a:r>
              <a:rPr lang="en-US" b="0" i="0" dirty="0">
                <a:solidFill>
                  <a:srgbClr val="000000"/>
                </a:solidFill>
                <a:effectLst/>
                <a:latin typeface="Programme"/>
              </a:rPr>
              <a:t>Who has given counsel to the Lord?</a:t>
            </a:r>
            <a:br>
              <a:rPr lang="en-US" dirty="0"/>
            </a:br>
            <a:r>
              <a:rPr lang="en-US" b="0" i="0" dirty="0">
                <a:solidFill>
                  <a:srgbClr val="000000"/>
                </a:solidFill>
                <a:effectLst/>
                <a:latin typeface="Programme"/>
              </a:rPr>
              <a:t>Who can question any of His Words?</a:t>
            </a:r>
            <a:br>
              <a:rPr lang="en-US" dirty="0"/>
            </a:br>
            <a:r>
              <a:rPr lang="en-US" b="0" i="0" dirty="0">
                <a:solidFill>
                  <a:srgbClr val="000000"/>
                </a:solidFill>
                <a:effectLst/>
                <a:latin typeface="Programme"/>
              </a:rPr>
              <a:t>Who can teach the One who knows all things?</a:t>
            </a:r>
            <a:br>
              <a:rPr lang="en-US" dirty="0"/>
            </a:br>
            <a:r>
              <a:rPr lang="en-US" b="0" i="0" dirty="0">
                <a:solidFill>
                  <a:srgbClr val="000000"/>
                </a:solidFill>
                <a:effectLst/>
                <a:latin typeface="Programme"/>
              </a:rPr>
              <a:t>Who can fathom all His wondrous deeds?</a:t>
            </a:r>
            <a:br>
              <a:rPr lang="en-US" dirty="0"/>
            </a:br>
            <a:br>
              <a:rPr lang="en-US" dirty="0"/>
            </a:br>
            <a:br>
              <a:rPr lang="en-US" dirty="0"/>
            </a:br>
            <a:r>
              <a:rPr lang="en-US" b="0" i="0" dirty="0">
                <a:solidFill>
                  <a:srgbClr val="000000"/>
                </a:solidFill>
                <a:effectLst/>
                <a:latin typeface="Programme"/>
              </a:rPr>
              <a:t>[Chorus]</a:t>
            </a:r>
            <a:br>
              <a:rPr lang="en-US" dirty="0"/>
            </a:br>
            <a:r>
              <a:rPr lang="en-US" b="0" i="0" dirty="0">
                <a:solidFill>
                  <a:srgbClr val="000000"/>
                </a:solidFill>
                <a:effectLst/>
                <a:latin typeface="Programme"/>
              </a:rPr>
              <a:t>Behold our God seated on His throne</a:t>
            </a:r>
            <a:br>
              <a:rPr lang="en-US" dirty="0"/>
            </a:br>
            <a:r>
              <a:rPr lang="en-US" b="0" i="0" dirty="0">
                <a:solidFill>
                  <a:srgbClr val="000000"/>
                </a:solidFill>
                <a:effectLst/>
                <a:latin typeface="Programme"/>
              </a:rPr>
              <a:t>Come let us adore Him</a:t>
            </a:r>
            <a:br>
              <a:rPr lang="en-US" dirty="0"/>
            </a:br>
            <a:r>
              <a:rPr lang="en-US" b="0" i="0" dirty="0">
                <a:solidFill>
                  <a:srgbClr val="000000"/>
                </a:solidFill>
                <a:effectLst/>
                <a:latin typeface="Programme"/>
              </a:rPr>
              <a:t>Behold our King, nothing can compare</a:t>
            </a:r>
            <a:br>
              <a:rPr lang="en-US" dirty="0"/>
            </a:br>
            <a:r>
              <a:rPr lang="en-US" b="0" i="0" dirty="0">
                <a:solidFill>
                  <a:srgbClr val="000000"/>
                </a:solidFill>
                <a:effectLst/>
                <a:latin typeface="Programme"/>
              </a:rPr>
              <a:t>Come let us adore Him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1843152"/>
      </p:ext>
    </p:extLst>
  </p:cSld>
  <p:clrMapOvr>
    <a:masterClrMapping/>
  </p:clrMapOvr>
</p:sld>
</file>

<file path=ppt/theme/theme1.xml><?xml version="1.0" encoding="utf-8"?>
<a:theme xmlns:a="http://schemas.openxmlformats.org/drawingml/2006/main" name="2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F46216B-77A9-411A-B9D3-5023FCB70208}"/>
    </a:ext>
  </a:extLst>
</a:theme>
</file>

<file path=ppt/theme/theme2.xml><?xml version="1.0" encoding="utf-8"?>
<a:theme xmlns:a="http://schemas.openxmlformats.org/drawingml/2006/main" name="AccentBoxVTI">
  <a:themeElements>
    <a:clrScheme name="AnalogousFromDarkSeedLeftStep">
      <a:dk1>
        <a:srgbClr val="000000"/>
      </a:dk1>
      <a:lt1>
        <a:srgbClr val="FFFFFF"/>
      </a:lt1>
      <a:dk2>
        <a:srgbClr val="223A3C"/>
      </a:dk2>
      <a:lt2>
        <a:srgbClr val="E8E5E2"/>
      </a:lt2>
      <a:accent1>
        <a:srgbClr val="4687CA"/>
      </a:accent1>
      <a:accent2>
        <a:srgbClr val="34ACB8"/>
      </a:accent2>
      <a:accent3>
        <a:srgbClr val="3FB48E"/>
      </a:accent3>
      <a:accent4>
        <a:srgbClr val="34B856"/>
      </a:accent4>
      <a:accent5>
        <a:srgbClr val="52B640"/>
      </a:accent5>
      <a:accent6>
        <a:srgbClr val="7CB233"/>
      </a:accent6>
      <a:hlink>
        <a:srgbClr val="319332"/>
      </a:hlink>
      <a:folHlink>
        <a:srgbClr val="7F7F7F"/>
      </a:folHlink>
    </a:clrScheme>
    <a:fontScheme name="Avenir">
      <a:majorFont>
        <a:latin typeface="Avenir Next LT Pro"/>
        <a:ea typeface=""/>
        <a:cs typeface=""/>
      </a:majorFont>
      <a:minorFont>
        <a:latin typeface="Avenir Next L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ccentBoxVTI" id="{9F778A78-DC9A-453A-A82D-A75CAD503E15}" vid="{EA961113-7CC4-4569-8A6A-7BC2C1E2F401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491</TotalTime>
  <Words>323</Words>
  <Application>Microsoft Office PowerPoint</Application>
  <PresentationFormat>On-screen Show (4:3)</PresentationFormat>
  <Paragraphs>28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7</vt:i4>
      </vt:variant>
    </vt:vector>
  </HeadingPairs>
  <TitlesOfParts>
    <vt:vector size="15" baseType="lpstr">
      <vt:lpstr>Arial</vt:lpstr>
      <vt:lpstr>Avenir Next LT Pro</vt:lpstr>
      <vt:lpstr>Calibri</vt:lpstr>
      <vt:lpstr>Calibri Light</vt:lpstr>
      <vt:lpstr>Programme</vt:lpstr>
      <vt:lpstr>Times New Roman</vt:lpstr>
      <vt:lpstr>2_Office Theme</vt:lpstr>
      <vt:lpstr>AccentBoxVTI</vt:lpstr>
      <vt:lpstr>PowerPoint Presentation</vt:lpstr>
      <vt:lpstr>Comfort for the Christian</vt:lpstr>
      <vt:lpstr>Definition</vt:lpstr>
      <vt:lpstr>Comfort</vt:lpstr>
      <vt:lpstr>Remember – God is still on His throne</vt:lpstr>
      <vt:lpstr>Significance of God’s rule</vt:lpstr>
      <vt:lpstr>Behold our God - Lyrics</vt:lpstr>
    </vt:vector>
  </TitlesOfParts>
  <Company>AQ2 Technologies, LLC.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Template</dc:title>
  <dc:creator>RJStevensMusic.com</dc:creator>
  <dc:description/>
  <cp:lastModifiedBy>Michael Hepner</cp:lastModifiedBy>
  <cp:revision>38</cp:revision>
  <dcterms:created xsi:type="dcterms:W3CDTF">2008-03-16T18:22:36Z</dcterms:created>
  <dcterms:modified xsi:type="dcterms:W3CDTF">2023-08-20T17:55:33Z</dcterms:modified>
</cp:coreProperties>
</file>