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48" r:id="rId2"/>
  </p:sldMasterIdLst>
  <p:notesMasterIdLst>
    <p:notesMasterId r:id="rId14"/>
  </p:notesMasterIdLst>
  <p:sldIdLst>
    <p:sldId id="260" r:id="rId3"/>
    <p:sldId id="258" r:id="rId4"/>
    <p:sldId id="261" r:id="rId5"/>
    <p:sldId id="274" r:id="rId6"/>
    <p:sldId id="263" r:id="rId7"/>
    <p:sldId id="271" r:id="rId8"/>
    <p:sldId id="275" r:id="rId9"/>
    <p:sldId id="262" r:id="rId10"/>
    <p:sldId id="276" r:id="rId11"/>
    <p:sldId id="266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39" d="100"/>
          <a:sy n="39" d="100"/>
        </p:scale>
        <p:origin x="605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7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09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16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77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63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87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610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75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76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095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594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560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1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9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7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5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4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85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6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41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35E0D-0FF7-4417-93E2-52F34AD6CEB8}" type="datetimeFigureOut">
              <a:rPr lang="en-US" smtClean="0"/>
              <a:t>8/6/2023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BF695-683E-4B78-B804-4590D880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2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479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282DD-1574-A01E-D451-8E51E5E6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Summer Road Trip</a:t>
            </a:r>
          </a:p>
        </p:txBody>
      </p:sp>
      <p:pic>
        <p:nvPicPr>
          <p:cNvPr id="2050" name="Picture 2" descr="The Seven Churches in Revelation - RYAN LEASURE">
            <a:extLst>
              <a:ext uri="{FF2B5EF4-FFF2-40B4-BE49-F238E27FC236}">
                <a16:creationId xmlns:a16="http://schemas.microsoft.com/office/drawing/2014/main" id="{C8237C05-9D05-C9B2-55FF-6FD845CE5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266" y="2008922"/>
            <a:ext cx="6172200" cy="4114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A025F1-D3CF-4B7C-1A3B-AF221ECD0164}"/>
              </a:ext>
            </a:extLst>
          </p:cNvPr>
          <p:cNvSpPr/>
          <p:nvPr/>
        </p:nvSpPr>
        <p:spPr>
          <a:xfrm>
            <a:off x="415634" y="2161309"/>
            <a:ext cx="4516582" cy="144087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3575B-5A1B-C100-1AED-163D5C5E1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4" y="2362635"/>
            <a:ext cx="4031673" cy="1239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The 7 Churches of Asia</a:t>
            </a:r>
          </a:p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Revelation 2-3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71E8DE-BDA8-6A5F-C1C9-DE6D8BA2DB26}"/>
              </a:ext>
            </a:extLst>
          </p:cNvPr>
          <p:cNvSpPr/>
          <p:nvPr/>
        </p:nvSpPr>
        <p:spPr>
          <a:xfrm>
            <a:off x="415634" y="4239491"/>
            <a:ext cx="5237022" cy="20366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1AEF27-8D7C-01EE-1518-0E74ECC8D947}"/>
              </a:ext>
            </a:extLst>
          </p:cNvPr>
          <p:cNvSpPr txBox="1">
            <a:spLocks/>
          </p:cNvSpPr>
          <p:nvPr/>
        </p:nvSpPr>
        <p:spPr>
          <a:xfrm>
            <a:off x="692724" y="4516582"/>
            <a:ext cx="4779819" cy="16071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Next Stop: </a:t>
            </a: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Philadelphia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Revelation 3:7-13</a:t>
            </a:r>
          </a:p>
        </p:txBody>
      </p:sp>
    </p:spTree>
    <p:extLst>
      <p:ext uri="{BB962C8B-B14F-4D97-AF65-F5344CB8AC3E}">
        <p14:creationId xmlns:p14="http://schemas.microsoft.com/office/powerpoint/2010/main" val="3809164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790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282DD-1574-A01E-D451-8E51E5E6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Summer Road Trip</a:t>
            </a:r>
          </a:p>
        </p:txBody>
      </p:sp>
      <p:pic>
        <p:nvPicPr>
          <p:cNvPr id="2050" name="Picture 2" descr="The Seven Churches in Revelation - RYAN LEASURE">
            <a:extLst>
              <a:ext uri="{FF2B5EF4-FFF2-40B4-BE49-F238E27FC236}">
                <a16:creationId xmlns:a16="http://schemas.microsoft.com/office/drawing/2014/main" id="{C8237C05-9D05-C9B2-55FF-6FD845CE5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266" y="2008922"/>
            <a:ext cx="6172200" cy="41148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8A025F1-D3CF-4B7C-1A3B-AF221ECD0164}"/>
              </a:ext>
            </a:extLst>
          </p:cNvPr>
          <p:cNvSpPr/>
          <p:nvPr/>
        </p:nvSpPr>
        <p:spPr>
          <a:xfrm>
            <a:off x="415634" y="2161309"/>
            <a:ext cx="4516582" cy="144087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3575B-5A1B-C100-1AED-163D5C5E1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4" y="2362635"/>
            <a:ext cx="4031673" cy="1239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The 7 Churches of Asia</a:t>
            </a:r>
          </a:p>
          <a:p>
            <a:pPr marL="0" indent="0" algn="ctr">
              <a:buNone/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Revelation 2-3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71E8DE-BDA8-6A5F-C1C9-DE6D8BA2DB26}"/>
              </a:ext>
            </a:extLst>
          </p:cNvPr>
          <p:cNvSpPr/>
          <p:nvPr/>
        </p:nvSpPr>
        <p:spPr>
          <a:xfrm>
            <a:off x="415634" y="4239491"/>
            <a:ext cx="5237022" cy="20366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1AEF27-8D7C-01EE-1518-0E74ECC8D947}"/>
              </a:ext>
            </a:extLst>
          </p:cNvPr>
          <p:cNvSpPr txBox="1">
            <a:spLocks/>
          </p:cNvSpPr>
          <p:nvPr/>
        </p:nvSpPr>
        <p:spPr>
          <a:xfrm>
            <a:off x="692724" y="4516582"/>
            <a:ext cx="4779819" cy="1607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Sardis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mpact" panose="020B080603090205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Revelation 3:1-6</a:t>
            </a:r>
          </a:p>
        </p:txBody>
      </p:sp>
    </p:spTree>
    <p:extLst>
      <p:ext uri="{BB962C8B-B14F-4D97-AF65-F5344CB8AC3E}">
        <p14:creationId xmlns:p14="http://schemas.microsoft.com/office/powerpoint/2010/main" val="279569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1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City of Sardis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7733"/>
            <a:ext cx="3596986" cy="4597545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Located 30 miles SE of Thyatira.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great trade center.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Oldest city in Asia Minor.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Birthplace of modern money: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coins were minted in Sardis. </a:t>
            </a:r>
          </a:p>
        </p:txBody>
      </p:sp>
      <p:pic>
        <p:nvPicPr>
          <p:cNvPr id="2052" name="Picture 4" descr="Sardis Ancient City">
            <a:extLst>
              <a:ext uri="{FF2B5EF4-FFF2-40B4-BE49-F238E27FC236}">
                <a16:creationId xmlns:a16="http://schemas.microsoft.com/office/drawing/2014/main" id="{17D1F558-8B61-2249-7BB7-C413ADBE30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85855" y="1737165"/>
            <a:ext cx="4248154" cy="264102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The Archaeological Exploration of Sardis">
            <a:extLst>
              <a:ext uri="{FF2B5EF4-FFF2-40B4-BE49-F238E27FC236}">
                <a16:creationId xmlns:a16="http://schemas.microsoft.com/office/drawing/2014/main" id="{FBFCE7E8-028E-6D18-3C4A-D88FC526BB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61708" y="4518671"/>
            <a:ext cx="2604655" cy="197420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085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1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City of Sardis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7733"/>
            <a:ext cx="3596986" cy="4597545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Enjoyed a very strategic location.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Gave the citizens an overconfident sense of security.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Known for its wealth and love for luxury and pleasure.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4AFECA4-0A0E-D1D4-0825-3F7507B28B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18366" y="1515486"/>
            <a:ext cx="3745921" cy="238580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rtemis Temple In The Ancient City Of Sardis Sardes In Manisa Turkey Stock  Photo - Download Image Now - iStock">
            <a:extLst>
              <a:ext uri="{FF2B5EF4-FFF2-40B4-BE49-F238E27FC236}">
                <a16:creationId xmlns:a16="http://schemas.microsoft.com/office/drawing/2014/main" id="{A2312B85-8CCB-B65A-648E-224BFC374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366" y="4037009"/>
            <a:ext cx="3745921" cy="249728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26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Complaint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4327"/>
            <a:ext cx="7886700" cy="4112636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know your works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you have a name that you are alive, but you are dead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have not found your works perfect before God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 descr="Thumbs Up Stock Illustrations, Royalty-Free Vector Graphics &amp; Clip Art -  iStock | Thumbs up icon, Thumbs up emoji, Thumbs up isolated">
            <a:extLst>
              <a:ext uri="{FF2B5EF4-FFF2-40B4-BE49-F238E27FC236}">
                <a16:creationId xmlns:a16="http://schemas.microsoft.com/office/drawing/2014/main" id="{990C4F7C-E4D5-DB24-FBB6-54047C5745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1354" y="4224557"/>
            <a:ext cx="1833996" cy="248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26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Counsel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7886700" cy="4154199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watchful, and strengthen the things which remain, that are ready to die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2)</a:t>
            </a:r>
          </a:p>
          <a:p>
            <a:pPr>
              <a:buSzPct val="90000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therefore how you have received and heard; hold fast and repent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3)</a:t>
            </a:r>
          </a:p>
        </p:txBody>
      </p:sp>
      <p:pic>
        <p:nvPicPr>
          <p:cNvPr id="4098" name="Picture 2" descr="Advice icon PNG and SVG Free Download">
            <a:extLst>
              <a:ext uri="{FF2B5EF4-FFF2-40B4-BE49-F238E27FC236}">
                <a16:creationId xmlns:a16="http://schemas.microsoft.com/office/drawing/2014/main" id="{D4B4308F-7454-4D42-2D46-567D0276E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6501" y="4793671"/>
            <a:ext cx="1673429" cy="146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6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Counsel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7886700" cy="4154199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if you will not watch, I will come upon you as a thief, and you will not know what hour I will come upon you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3)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1498B18-2470-1430-1419-7D9F543481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50086" y="3429000"/>
            <a:ext cx="5643827" cy="321488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21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Commendation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7886700" cy="4154199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a few names in Sardis who have not defiled their garments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4)</a:t>
            </a:r>
          </a:p>
        </p:txBody>
      </p:sp>
      <p:pic>
        <p:nvPicPr>
          <p:cNvPr id="3074" name="Picture 2" descr="Thumbs Up Stock Illustrations, Royalty-Free Vector Graphics &amp; Clip Art -  iStock | Thumbs up icon, Thumbs up emoji, Thumbs up isolated">
            <a:extLst>
              <a:ext uri="{FF2B5EF4-FFF2-40B4-BE49-F238E27FC236}">
                <a16:creationId xmlns:a16="http://schemas.microsoft.com/office/drawing/2014/main" id="{6AF63618-CDE1-ACE8-38D3-04DD7B036C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20295" y="4210702"/>
            <a:ext cx="1995055" cy="248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03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2753FB-AC10-09EA-9ECF-865CEC65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61892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Commendation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EB04128-EAFA-5B45-C3E9-6A8AC3CB9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3527714" cy="4154199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who overcomes shall be clothed in white garments, and I will not blot out his name from the Book of Life; but I will confess his name before My Father and before His angels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(v. 5)</a:t>
            </a:r>
          </a:p>
        </p:txBody>
      </p:sp>
      <p:pic>
        <p:nvPicPr>
          <p:cNvPr id="2" name="Picture 2" descr="Thyatira inscription showing erasure of Emperor Marcus Aurelius Antoninus II. Photo: ferrelljenkins.blog.">
            <a:extLst>
              <a:ext uri="{FF2B5EF4-FFF2-40B4-BE49-F238E27FC236}">
                <a16:creationId xmlns:a16="http://schemas.microsoft.com/office/drawing/2014/main" id="{2E1ED573-B12B-64A4-92A7-F54C87A096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406180" y="2156400"/>
            <a:ext cx="4109169" cy="407252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722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267</Words>
  <Application>Microsoft Office PowerPoint</Application>
  <PresentationFormat>On-screen Show (4:3)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Impact</vt:lpstr>
      <vt:lpstr>Times New Roman</vt:lpstr>
      <vt:lpstr>1_Office Theme</vt:lpstr>
      <vt:lpstr>Office Theme</vt:lpstr>
      <vt:lpstr>PowerPoint Presentation</vt:lpstr>
      <vt:lpstr>Summer Road Trip</vt:lpstr>
      <vt:lpstr>The City of Sardis</vt:lpstr>
      <vt:lpstr>The City of Sardis</vt:lpstr>
      <vt:lpstr>1. Complaint</vt:lpstr>
      <vt:lpstr>2. Counsel</vt:lpstr>
      <vt:lpstr>2. Counsel</vt:lpstr>
      <vt:lpstr>3. Commendation</vt:lpstr>
      <vt:lpstr>3. Commendation</vt:lpstr>
      <vt:lpstr>Summer Road Trip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232</cp:revision>
  <dcterms:created xsi:type="dcterms:W3CDTF">2008-03-16T18:22:36Z</dcterms:created>
  <dcterms:modified xsi:type="dcterms:W3CDTF">2023-08-06T18:32:32Z</dcterms:modified>
</cp:coreProperties>
</file>