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7"/>
  </p:notesMasterIdLst>
  <p:sldIdLst>
    <p:sldId id="260" r:id="rId3"/>
    <p:sldId id="256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168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59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508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62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93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41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38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8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69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29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74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455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67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320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4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22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943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71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7330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634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1972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7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526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0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94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2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94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3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6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9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9A9FD-3CE6-415B-B464-CD30B0ABD583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A67B7-848E-45FB-B0D0-FE0EF8EAA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6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DA107-AA09-4B70-A316-DB977357B054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CC46B51-EC04-4BF2-AF41-8D457A3B7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94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34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AF1E6-F4A5-CB61-EC9A-E4853B5696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+mn-lt"/>
              </a:rPr>
              <a:t>“No More”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82B95D-AD22-0E00-85B5-0D815D3571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Revelation 21-22</a:t>
            </a:r>
          </a:p>
        </p:txBody>
      </p:sp>
    </p:spTree>
    <p:extLst>
      <p:ext uri="{BB962C8B-B14F-4D97-AF65-F5344CB8AC3E}">
        <p14:creationId xmlns:p14="http://schemas.microsoft.com/office/powerpoint/2010/main" val="367752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5B5EA-354A-7EAC-8C6A-7A2E6791F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latin typeface="+mn-lt"/>
              </a:rPr>
              <a:t>“No More”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C2AAF-6E80-54A3-F239-807131792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No More Sea -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Rev. 21:1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 No More Death -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Rev. 21:4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 No More Pain -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Rev. 21:4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 No More Curse -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Rev. 22:3</a:t>
            </a:r>
          </a:p>
        </p:txBody>
      </p:sp>
    </p:spTree>
    <p:extLst>
      <p:ext uri="{BB962C8B-B14F-4D97-AF65-F5344CB8AC3E}">
        <p14:creationId xmlns:p14="http://schemas.microsoft.com/office/powerpoint/2010/main" val="316505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683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46</Words>
  <Application>Microsoft Office PowerPoint</Application>
  <PresentationFormat>On-screen Show (4:3)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Trebuchet MS</vt:lpstr>
      <vt:lpstr>Wingdings 3</vt:lpstr>
      <vt:lpstr>2_Office Theme</vt:lpstr>
      <vt:lpstr>Facet</vt:lpstr>
      <vt:lpstr>PowerPoint Presentation</vt:lpstr>
      <vt:lpstr>“No More”</vt:lpstr>
      <vt:lpstr>“No More”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31</cp:revision>
  <dcterms:created xsi:type="dcterms:W3CDTF">2008-03-16T18:22:36Z</dcterms:created>
  <dcterms:modified xsi:type="dcterms:W3CDTF">2023-07-23T17:39:25Z</dcterms:modified>
</cp:coreProperties>
</file>