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45"/>
  </p:notesMasterIdLst>
  <p:sldIdLst>
    <p:sldId id="259" r:id="rId3"/>
    <p:sldId id="256" r:id="rId4"/>
    <p:sldId id="260" r:id="rId5"/>
    <p:sldId id="683" r:id="rId6"/>
    <p:sldId id="684" r:id="rId7"/>
    <p:sldId id="262" r:id="rId8"/>
    <p:sldId id="263" r:id="rId9"/>
    <p:sldId id="264" r:id="rId10"/>
    <p:sldId id="265" r:id="rId11"/>
    <p:sldId id="269" r:id="rId12"/>
    <p:sldId id="270" r:id="rId13"/>
    <p:sldId id="271" r:id="rId14"/>
    <p:sldId id="272" r:id="rId15"/>
    <p:sldId id="273" r:id="rId16"/>
    <p:sldId id="266" r:id="rId17"/>
    <p:sldId id="274" r:id="rId18"/>
    <p:sldId id="685" r:id="rId19"/>
    <p:sldId id="267" r:id="rId20"/>
    <p:sldId id="686" r:id="rId21"/>
    <p:sldId id="687" r:id="rId22"/>
    <p:sldId id="688" r:id="rId23"/>
    <p:sldId id="689" r:id="rId24"/>
    <p:sldId id="690" r:id="rId25"/>
    <p:sldId id="691" r:id="rId26"/>
    <p:sldId id="692" r:id="rId27"/>
    <p:sldId id="693" r:id="rId28"/>
    <p:sldId id="694" r:id="rId29"/>
    <p:sldId id="695" r:id="rId30"/>
    <p:sldId id="696" r:id="rId31"/>
    <p:sldId id="697" r:id="rId32"/>
    <p:sldId id="268" r:id="rId33"/>
    <p:sldId id="698" r:id="rId34"/>
    <p:sldId id="699" r:id="rId35"/>
    <p:sldId id="700" r:id="rId36"/>
    <p:sldId id="701" r:id="rId37"/>
    <p:sldId id="702" r:id="rId38"/>
    <p:sldId id="703" r:id="rId39"/>
    <p:sldId id="704" r:id="rId40"/>
    <p:sldId id="257" r:id="rId41"/>
    <p:sldId id="705" r:id="rId42"/>
    <p:sldId id="261" r:id="rId43"/>
    <p:sldId id="25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68" d="100"/>
          <a:sy n="68" d="100"/>
        </p:scale>
        <p:origin x="16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696"/>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7/16/2023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9AE9FF-8F40-4601-8F69-12A21F62DCCF}"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049-42F3-4730-BFE0-7D611054F7DE}" type="slidenum">
              <a:rPr lang="en-US" smtClean="0"/>
              <a:t>‹#›</a:t>
            </a:fld>
            <a:endParaRPr lang="en-US"/>
          </a:p>
        </p:txBody>
      </p:sp>
    </p:spTree>
    <p:extLst>
      <p:ext uri="{BB962C8B-B14F-4D97-AF65-F5344CB8AC3E}">
        <p14:creationId xmlns:p14="http://schemas.microsoft.com/office/powerpoint/2010/main" val="280255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AE9FF-8F40-4601-8F69-12A21F62DCCF}"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049-42F3-4730-BFE0-7D611054F7DE}" type="slidenum">
              <a:rPr lang="en-US" smtClean="0"/>
              <a:t>‹#›</a:t>
            </a:fld>
            <a:endParaRPr lang="en-US"/>
          </a:p>
        </p:txBody>
      </p:sp>
    </p:spTree>
    <p:extLst>
      <p:ext uri="{BB962C8B-B14F-4D97-AF65-F5344CB8AC3E}">
        <p14:creationId xmlns:p14="http://schemas.microsoft.com/office/powerpoint/2010/main" val="186143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AE9FF-8F40-4601-8F69-12A21F62DCCF}"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049-42F3-4730-BFE0-7D611054F7DE}" type="slidenum">
              <a:rPr lang="en-US" smtClean="0"/>
              <a:t>‹#›</a:t>
            </a:fld>
            <a:endParaRPr lang="en-US"/>
          </a:p>
        </p:txBody>
      </p:sp>
    </p:spTree>
    <p:extLst>
      <p:ext uri="{BB962C8B-B14F-4D97-AF65-F5344CB8AC3E}">
        <p14:creationId xmlns:p14="http://schemas.microsoft.com/office/powerpoint/2010/main" val="220397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7E1FA2-CDFE-41DB-A7AE-834577174C7D}"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C2B83-D53F-4747-A2C0-90FE801A8031}" type="slidenum">
              <a:rPr lang="en-US" smtClean="0"/>
              <a:t>‹#›</a:t>
            </a:fld>
            <a:endParaRPr lang="en-US"/>
          </a:p>
        </p:txBody>
      </p:sp>
    </p:spTree>
    <p:extLst>
      <p:ext uri="{BB962C8B-B14F-4D97-AF65-F5344CB8AC3E}">
        <p14:creationId xmlns:p14="http://schemas.microsoft.com/office/powerpoint/2010/main" val="3540782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E1FA2-CDFE-41DB-A7AE-834577174C7D}"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C2B83-D53F-4747-A2C0-90FE801A8031}" type="slidenum">
              <a:rPr lang="en-US" smtClean="0"/>
              <a:t>‹#›</a:t>
            </a:fld>
            <a:endParaRPr lang="en-US"/>
          </a:p>
        </p:txBody>
      </p:sp>
    </p:spTree>
    <p:extLst>
      <p:ext uri="{BB962C8B-B14F-4D97-AF65-F5344CB8AC3E}">
        <p14:creationId xmlns:p14="http://schemas.microsoft.com/office/powerpoint/2010/main" val="111385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E1FA2-CDFE-41DB-A7AE-834577174C7D}"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C2B83-D53F-4747-A2C0-90FE801A8031}" type="slidenum">
              <a:rPr lang="en-US" smtClean="0"/>
              <a:t>‹#›</a:t>
            </a:fld>
            <a:endParaRPr lang="en-US"/>
          </a:p>
        </p:txBody>
      </p:sp>
    </p:spTree>
    <p:extLst>
      <p:ext uri="{BB962C8B-B14F-4D97-AF65-F5344CB8AC3E}">
        <p14:creationId xmlns:p14="http://schemas.microsoft.com/office/powerpoint/2010/main" val="469290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7E1FA2-CDFE-41DB-A7AE-834577174C7D}"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C2B83-D53F-4747-A2C0-90FE801A8031}" type="slidenum">
              <a:rPr lang="en-US" smtClean="0"/>
              <a:t>‹#›</a:t>
            </a:fld>
            <a:endParaRPr lang="en-US"/>
          </a:p>
        </p:txBody>
      </p:sp>
    </p:spTree>
    <p:extLst>
      <p:ext uri="{BB962C8B-B14F-4D97-AF65-F5344CB8AC3E}">
        <p14:creationId xmlns:p14="http://schemas.microsoft.com/office/powerpoint/2010/main" val="3097039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7E1FA2-CDFE-41DB-A7AE-834577174C7D}" type="datetimeFigureOut">
              <a:rPr lang="en-US" smtClean="0"/>
              <a:t>7/16/2023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9C2B83-D53F-4747-A2C0-90FE801A8031}" type="slidenum">
              <a:rPr lang="en-US" smtClean="0"/>
              <a:t>‹#›</a:t>
            </a:fld>
            <a:endParaRPr lang="en-US"/>
          </a:p>
        </p:txBody>
      </p:sp>
    </p:spTree>
    <p:extLst>
      <p:ext uri="{BB962C8B-B14F-4D97-AF65-F5344CB8AC3E}">
        <p14:creationId xmlns:p14="http://schemas.microsoft.com/office/powerpoint/2010/main" val="251100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7E1FA2-CDFE-41DB-A7AE-834577174C7D}" type="datetimeFigureOut">
              <a:rPr lang="en-US" smtClean="0"/>
              <a:t>7/16/2023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9C2B83-D53F-4747-A2C0-90FE801A8031}" type="slidenum">
              <a:rPr lang="en-US" smtClean="0"/>
              <a:t>‹#›</a:t>
            </a:fld>
            <a:endParaRPr lang="en-US"/>
          </a:p>
        </p:txBody>
      </p:sp>
    </p:spTree>
    <p:extLst>
      <p:ext uri="{BB962C8B-B14F-4D97-AF65-F5344CB8AC3E}">
        <p14:creationId xmlns:p14="http://schemas.microsoft.com/office/powerpoint/2010/main" val="3348705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E1FA2-CDFE-41DB-A7AE-834577174C7D}" type="datetimeFigureOut">
              <a:rPr lang="en-US" smtClean="0"/>
              <a:t>7/16/2023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9C2B83-D53F-4747-A2C0-90FE801A8031}" type="slidenum">
              <a:rPr lang="en-US" smtClean="0"/>
              <a:t>‹#›</a:t>
            </a:fld>
            <a:endParaRPr lang="en-US"/>
          </a:p>
        </p:txBody>
      </p:sp>
    </p:spTree>
    <p:extLst>
      <p:ext uri="{BB962C8B-B14F-4D97-AF65-F5344CB8AC3E}">
        <p14:creationId xmlns:p14="http://schemas.microsoft.com/office/powerpoint/2010/main" val="2436828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E1FA2-CDFE-41DB-A7AE-834577174C7D}"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C2B83-D53F-4747-A2C0-90FE801A8031}" type="slidenum">
              <a:rPr lang="en-US" smtClean="0"/>
              <a:t>‹#›</a:t>
            </a:fld>
            <a:endParaRPr lang="en-US"/>
          </a:p>
        </p:txBody>
      </p:sp>
    </p:spTree>
    <p:extLst>
      <p:ext uri="{BB962C8B-B14F-4D97-AF65-F5344CB8AC3E}">
        <p14:creationId xmlns:p14="http://schemas.microsoft.com/office/powerpoint/2010/main" val="41476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AE9FF-8F40-4601-8F69-12A21F62DCCF}"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049-42F3-4730-BFE0-7D611054F7DE}" type="slidenum">
              <a:rPr lang="en-US" smtClean="0"/>
              <a:t>‹#›</a:t>
            </a:fld>
            <a:endParaRPr lang="en-US"/>
          </a:p>
        </p:txBody>
      </p:sp>
    </p:spTree>
    <p:extLst>
      <p:ext uri="{BB962C8B-B14F-4D97-AF65-F5344CB8AC3E}">
        <p14:creationId xmlns:p14="http://schemas.microsoft.com/office/powerpoint/2010/main" val="4229454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E1FA2-CDFE-41DB-A7AE-834577174C7D}"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C2B83-D53F-4747-A2C0-90FE801A8031}" type="slidenum">
              <a:rPr lang="en-US" smtClean="0"/>
              <a:t>‹#›</a:t>
            </a:fld>
            <a:endParaRPr lang="en-US"/>
          </a:p>
        </p:txBody>
      </p:sp>
    </p:spTree>
    <p:extLst>
      <p:ext uri="{BB962C8B-B14F-4D97-AF65-F5344CB8AC3E}">
        <p14:creationId xmlns:p14="http://schemas.microsoft.com/office/powerpoint/2010/main" val="2644396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E1FA2-CDFE-41DB-A7AE-834577174C7D}"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C2B83-D53F-4747-A2C0-90FE801A8031}" type="slidenum">
              <a:rPr lang="en-US" smtClean="0"/>
              <a:t>‹#›</a:t>
            </a:fld>
            <a:endParaRPr lang="en-US"/>
          </a:p>
        </p:txBody>
      </p:sp>
    </p:spTree>
    <p:extLst>
      <p:ext uri="{BB962C8B-B14F-4D97-AF65-F5344CB8AC3E}">
        <p14:creationId xmlns:p14="http://schemas.microsoft.com/office/powerpoint/2010/main" val="165556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E1FA2-CDFE-41DB-A7AE-834577174C7D}"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C2B83-D53F-4747-A2C0-90FE801A8031}" type="slidenum">
              <a:rPr lang="en-US" smtClean="0"/>
              <a:t>‹#›</a:t>
            </a:fld>
            <a:endParaRPr lang="en-US"/>
          </a:p>
        </p:txBody>
      </p:sp>
    </p:spTree>
    <p:extLst>
      <p:ext uri="{BB962C8B-B14F-4D97-AF65-F5344CB8AC3E}">
        <p14:creationId xmlns:p14="http://schemas.microsoft.com/office/powerpoint/2010/main" val="341321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9AE9FF-8F40-4601-8F69-12A21F62DCCF}"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C4049-42F3-4730-BFE0-7D611054F7DE}" type="slidenum">
              <a:rPr lang="en-US" smtClean="0"/>
              <a:t>‹#›</a:t>
            </a:fld>
            <a:endParaRPr lang="en-US"/>
          </a:p>
        </p:txBody>
      </p:sp>
    </p:spTree>
    <p:extLst>
      <p:ext uri="{BB962C8B-B14F-4D97-AF65-F5344CB8AC3E}">
        <p14:creationId xmlns:p14="http://schemas.microsoft.com/office/powerpoint/2010/main" val="71509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9AE9FF-8F40-4601-8F69-12A21F62DCCF}"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C4049-42F3-4730-BFE0-7D611054F7DE}" type="slidenum">
              <a:rPr lang="en-US" smtClean="0"/>
              <a:t>‹#›</a:t>
            </a:fld>
            <a:endParaRPr lang="en-US"/>
          </a:p>
        </p:txBody>
      </p:sp>
    </p:spTree>
    <p:extLst>
      <p:ext uri="{BB962C8B-B14F-4D97-AF65-F5344CB8AC3E}">
        <p14:creationId xmlns:p14="http://schemas.microsoft.com/office/powerpoint/2010/main" val="175822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9AE9FF-8F40-4601-8F69-12A21F62DCCF}" type="datetimeFigureOut">
              <a:rPr lang="en-US" smtClean="0"/>
              <a:t>7/16/2023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C4049-42F3-4730-BFE0-7D611054F7DE}" type="slidenum">
              <a:rPr lang="en-US" smtClean="0"/>
              <a:t>‹#›</a:t>
            </a:fld>
            <a:endParaRPr lang="en-US"/>
          </a:p>
        </p:txBody>
      </p:sp>
    </p:spTree>
    <p:extLst>
      <p:ext uri="{BB962C8B-B14F-4D97-AF65-F5344CB8AC3E}">
        <p14:creationId xmlns:p14="http://schemas.microsoft.com/office/powerpoint/2010/main" val="419698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9AE9FF-8F40-4601-8F69-12A21F62DCCF}" type="datetimeFigureOut">
              <a:rPr lang="en-US" smtClean="0"/>
              <a:t>7/16/2023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C4049-42F3-4730-BFE0-7D611054F7DE}" type="slidenum">
              <a:rPr lang="en-US" smtClean="0"/>
              <a:t>‹#›</a:t>
            </a:fld>
            <a:endParaRPr lang="en-US"/>
          </a:p>
        </p:txBody>
      </p:sp>
    </p:spTree>
    <p:extLst>
      <p:ext uri="{BB962C8B-B14F-4D97-AF65-F5344CB8AC3E}">
        <p14:creationId xmlns:p14="http://schemas.microsoft.com/office/powerpoint/2010/main" val="72114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AE9FF-8F40-4601-8F69-12A21F62DCCF}" type="datetimeFigureOut">
              <a:rPr lang="en-US" smtClean="0"/>
              <a:t>7/16/2023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C4049-42F3-4730-BFE0-7D611054F7DE}" type="slidenum">
              <a:rPr lang="en-US" smtClean="0"/>
              <a:t>‹#›</a:t>
            </a:fld>
            <a:endParaRPr lang="en-US"/>
          </a:p>
        </p:txBody>
      </p:sp>
    </p:spTree>
    <p:extLst>
      <p:ext uri="{BB962C8B-B14F-4D97-AF65-F5344CB8AC3E}">
        <p14:creationId xmlns:p14="http://schemas.microsoft.com/office/powerpoint/2010/main" val="134917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9AE9FF-8F40-4601-8F69-12A21F62DCCF}"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C4049-42F3-4730-BFE0-7D611054F7DE}" type="slidenum">
              <a:rPr lang="en-US" smtClean="0"/>
              <a:t>‹#›</a:t>
            </a:fld>
            <a:endParaRPr lang="en-US"/>
          </a:p>
        </p:txBody>
      </p:sp>
    </p:spTree>
    <p:extLst>
      <p:ext uri="{BB962C8B-B14F-4D97-AF65-F5344CB8AC3E}">
        <p14:creationId xmlns:p14="http://schemas.microsoft.com/office/powerpoint/2010/main" val="172589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9AE9FF-8F40-4601-8F69-12A21F62DCCF}"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C4049-42F3-4730-BFE0-7D611054F7DE}" type="slidenum">
              <a:rPr lang="en-US" smtClean="0"/>
              <a:t>‹#›</a:t>
            </a:fld>
            <a:endParaRPr lang="en-US"/>
          </a:p>
        </p:txBody>
      </p:sp>
    </p:spTree>
    <p:extLst>
      <p:ext uri="{BB962C8B-B14F-4D97-AF65-F5344CB8AC3E}">
        <p14:creationId xmlns:p14="http://schemas.microsoft.com/office/powerpoint/2010/main" val="20767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AE9FF-8F40-4601-8F69-12A21F62DCCF}" type="datetimeFigureOut">
              <a:rPr lang="en-US" smtClean="0"/>
              <a:t>7/16/2023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C4049-42F3-4730-BFE0-7D611054F7DE}" type="slidenum">
              <a:rPr lang="en-US" smtClean="0"/>
              <a:t>‹#›</a:t>
            </a:fld>
            <a:endParaRPr lang="en-US"/>
          </a:p>
        </p:txBody>
      </p:sp>
    </p:spTree>
    <p:extLst>
      <p:ext uri="{BB962C8B-B14F-4D97-AF65-F5344CB8AC3E}">
        <p14:creationId xmlns:p14="http://schemas.microsoft.com/office/powerpoint/2010/main" val="420387076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E1FA2-CDFE-41DB-A7AE-834577174C7D}" type="datetimeFigureOut">
              <a:rPr lang="en-US" smtClean="0"/>
              <a:t>7/16/2023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C2B83-D53F-4747-A2C0-90FE801A8031}" type="slidenum">
              <a:rPr lang="en-US" smtClean="0"/>
              <a:t>‹#›</a:t>
            </a:fld>
            <a:endParaRPr lang="en-US"/>
          </a:p>
        </p:txBody>
      </p:sp>
    </p:spTree>
    <p:extLst>
      <p:ext uri="{BB962C8B-B14F-4D97-AF65-F5344CB8AC3E}">
        <p14:creationId xmlns:p14="http://schemas.microsoft.com/office/powerpoint/2010/main" val="6217974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95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Romans 5:12-14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3200" dirty="0"/>
              <a:t>(12) Therefore, just as sin came into the world through one man, and death through sin, and so death spread to all men because all sinned-- (13) for sin indeed was in the world before the law was given, but sin is not counted where there is no law. (14) Yet death reigned from Adam to Moses, even over those whose sinning was not like the transgression of Adam, who was a type of the one who was to come.</a:t>
            </a:r>
          </a:p>
        </p:txBody>
      </p:sp>
    </p:spTree>
    <p:extLst>
      <p:ext uri="{BB962C8B-B14F-4D97-AF65-F5344CB8AC3E}">
        <p14:creationId xmlns:p14="http://schemas.microsoft.com/office/powerpoint/2010/main" val="38634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Genesis 3:17-19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000" dirty="0"/>
              <a:t>(17) And to Adam he said, "Because you have listened to the voice of your wife and have eaten of the tree of which I commanded you, 'You shall not eat of it,' cursed is the ground because of you; in pain you shall eat of it all the days of your life;</a:t>
            </a:r>
          </a:p>
        </p:txBody>
      </p:sp>
    </p:spTree>
    <p:extLst>
      <p:ext uri="{BB962C8B-B14F-4D97-AF65-F5344CB8AC3E}">
        <p14:creationId xmlns:p14="http://schemas.microsoft.com/office/powerpoint/2010/main" val="120513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Genesis 3:17-19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000" dirty="0"/>
              <a:t>(18) thorns and thistles it shall bring forth for you; and you shall eat the plants of the field. (19) By the sweat of your face you shall eat bread, till you return to the ground, for out of it you were taken; for you are dust, and to dust you shall return."</a:t>
            </a:r>
          </a:p>
        </p:txBody>
      </p:sp>
    </p:spTree>
    <p:extLst>
      <p:ext uri="{BB962C8B-B14F-4D97-AF65-F5344CB8AC3E}">
        <p14:creationId xmlns:p14="http://schemas.microsoft.com/office/powerpoint/2010/main" val="2741505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Romans 6:23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6600" dirty="0"/>
              <a:t>(23) For the wages of sin is death, but the free gift of God is eternal life in Christ Jesus our Lord.</a:t>
            </a:r>
          </a:p>
        </p:txBody>
      </p:sp>
    </p:spTree>
    <p:extLst>
      <p:ext uri="{BB962C8B-B14F-4D97-AF65-F5344CB8AC3E}">
        <p14:creationId xmlns:p14="http://schemas.microsoft.com/office/powerpoint/2010/main" val="3817549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Isaiah 64:6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800" dirty="0"/>
              <a:t>(6) We have all become like one who is unclean, and all our righteous deeds are like a polluted garment. We all fade like a leaf, and our iniquities, like the wind, take us away.</a:t>
            </a:r>
          </a:p>
        </p:txBody>
      </p:sp>
    </p:spTree>
    <p:extLst>
      <p:ext uri="{BB962C8B-B14F-4D97-AF65-F5344CB8AC3E}">
        <p14:creationId xmlns:p14="http://schemas.microsoft.com/office/powerpoint/2010/main" val="167465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Lessons from the Two Thieves</a:t>
            </a:r>
          </a:p>
        </p:txBody>
      </p:sp>
      <p:sp>
        <p:nvSpPr>
          <p:cNvPr id="3" name="Content Placeholder 2"/>
          <p:cNvSpPr>
            <a:spLocks noGrp="1"/>
          </p:cNvSpPr>
          <p:nvPr>
            <p:ph idx="1"/>
          </p:nvPr>
        </p:nvSpPr>
        <p:spPr/>
        <p:txBody>
          <a:bodyPr>
            <a:noAutofit/>
          </a:bodyPr>
          <a:lstStyle/>
          <a:p>
            <a:pPr>
              <a:buFont typeface="Trebuchet MS" panose="020B0603020202020204" pitchFamily="34" charset="0"/>
              <a:buChar char="†"/>
            </a:pPr>
            <a:r>
              <a:rPr lang="en-US" sz="5400" dirty="0"/>
              <a:t> We deserve death</a:t>
            </a:r>
          </a:p>
          <a:p>
            <a:pPr>
              <a:buFont typeface="Trebuchet MS" panose="020B0603020202020204" pitchFamily="34" charset="0"/>
              <a:buChar char="†"/>
            </a:pPr>
            <a:r>
              <a:rPr lang="en-US" sz="5400" dirty="0"/>
              <a:t> </a:t>
            </a:r>
            <a:r>
              <a:rPr lang="en-US" sz="5400" b="1" dirty="0"/>
              <a:t>Our death comes soon</a:t>
            </a:r>
          </a:p>
        </p:txBody>
      </p:sp>
    </p:spTree>
    <p:extLst>
      <p:ext uri="{BB962C8B-B14F-4D97-AF65-F5344CB8AC3E}">
        <p14:creationId xmlns:p14="http://schemas.microsoft.com/office/powerpoint/2010/main" val="2335401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James 4:13-15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3600" dirty="0"/>
              <a:t>(13) Come now, you who say, "Today or tomorrow we will go into such and such a town and spend a year there and trade and make a profit"-- (14) yet you do not know what tomorrow will bring.</a:t>
            </a:r>
            <a:r>
              <a:rPr lang="en-US" sz="3600" dirty="0">
                <a:solidFill>
                  <a:srgbClr val="FFC000"/>
                </a:solidFill>
              </a:rPr>
              <a:t> </a:t>
            </a:r>
            <a:r>
              <a:rPr lang="en-US" sz="3600" b="1" dirty="0">
                <a:solidFill>
                  <a:srgbClr val="FFC000"/>
                </a:solidFill>
              </a:rPr>
              <a:t>What is your life? For you are a mist that appears for a little time and then vanishes.</a:t>
            </a:r>
            <a:r>
              <a:rPr lang="en-US" sz="3600" dirty="0">
                <a:solidFill>
                  <a:srgbClr val="FFC000"/>
                </a:solidFill>
              </a:rPr>
              <a:t> </a:t>
            </a:r>
            <a:r>
              <a:rPr lang="en-US" sz="3600" dirty="0"/>
              <a:t>(15) Instead you ought to say, "If the Lord wills, we will live and do this or that."</a:t>
            </a:r>
          </a:p>
        </p:txBody>
      </p:sp>
    </p:spTree>
    <p:extLst>
      <p:ext uri="{BB962C8B-B14F-4D97-AF65-F5344CB8AC3E}">
        <p14:creationId xmlns:p14="http://schemas.microsoft.com/office/powerpoint/2010/main" val="2397918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Psalm 90:10-12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3600" dirty="0"/>
              <a:t>(10) The years of our life are seventy, or even by reason of strength eighty; yet their span is but toil and trouble; they are soon gone, and we fly away. (11) Who considers the power of your anger, and your wrath according to the fear of you? (12) So teach us to number our days that we may get a heart of wisdom.</a:t>
            </a:r>
          </a:p>
        </p:txBody>
      </p:sp>
    </p:spTree>
    <p:extLst>
      <p:ext uri="{BB962C8B-B14F-4D97-AF65-F5344CB8AC3E}">
        <p14:creationId xmlns:p14="http://schemas.microsoft.com/office/powerpoint/2010/main" val="1841916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Lessons from the Two Thieves</a:t>
            </a:r>
          </a:p>
        </p:txBody>
      </p:sp>
      <p:sp>
        <p:nvSpPr>
          <p:cNvPr id="3" name="Content Placeholder 2"/>
          <p:cNvSpPr>
            <a:spLocks noGrp="1"/>
          </p:cNvSpPr>
          <p:nvPr>
            <p:ph idx="1"/>
          </p:nvPr>
        </p:nvSpPr>
        <p:spPr/>
        <p:txBody>
          <a:bodyPr>
            <a:noAutofit/>
          </a:bodyPr>
          <a:lstStyle/>
          <a:p>
            <a:pPr>
              <a:buFont typeface="Trebuchet MS" panose="020B0603020202020204" pitchFamily="34" charset="0"/>
              <a:buChar char="†"/>
            </a:pPr>
            <a:r>
              <a:rPr lang="en-US" sz="5400" dirty="0"/>
              <a:t> We deserve death</a:t>
            </a:r>
          </a:p>
          <a:p>
            <a:pPr>
              <a:buFont typeface="Trebuchet MS" panose="020B0603020202020204" pitchFamily="34" charset="0"/>
              <a:buChar char="†"/>
            </a:pPr>
            <a:r>
              <a:rPr lang="en-US" sz="5400" dirty="0"/>
              <a:t> Our death comes soon</a:t>
            </a:r>
          </a:p>
          <a:p>
            <a:pPr>
              <a:buFont typeface="Trebuchet MS" panose="020B0603020202020204" pitchFamily="34" charset="0"/>
              <a:buChar char="†"/>
            </a:pPr>
            <a:r>
              <a:rPr lang="en-US" sz="5400" dirty="0"/>
              <a:t> </a:t>
            </a:r>
            <a:r>
              <a:rPr lang="en-US" sz="5400" b="1" dirty="0"/>
              <a:t>Jesus is nearby</a:t>
            </a:r>
            <a:endParaRPr lang="en-US" sz="5400" dirty="0"/>
          </a:p>
        </p:txBody>
      </p:sp>
    </p:spTree>
    <p:extLst>
      <p:ext uri="{BB962C8B-B14F-4D97-AF65-F5344CB8AC3E}">
        <p14:creationId xmlns:p14="http://schemas.microsoft.com/office/powerpoint/2010/main" val="881745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Acts 17:24-28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3600" dirty="0"/>
              <a:t>(24) The God who made the world and everything in it, being Lord of heaven and earth, does not live in temples made by man, (25) nor is he served by human hands, as though he needed anything, since he himself gives to all mankind life and breath and everything.</a:t>
            </a:r>
          </a:p>
        </p:txBody>
      </p:sp>
    </p:spTree>
    <p:extLst>
      <p:ext uri="{BB962C8B-B14F-4D97-AF65-F5344CB8AC3E}">
        <p14:creationId xmlns:p14="http://schemas.microsoft.com/office/powerpoint/2010/main" val="196527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72801"/>
            <a:ext cx="7772400" cy="2387600"/>
          </a:xfrm>
        </p:spPr>
        <p:txBody>
          <a:bodyPr/>
          <a:lstStyle/>
          <a:p>
            <a:r>
              <a:rPr lang="en-US" dirty="0"/>
              <a:t>Three Crosses</a:t>
            </a:r>
          </a:p>
        </p:txBody>
      </p:sp>
      <p:sp>
        <p:nvSpPr>
          <p:cNvPr id="3" name="Subtitle 2"/>
          <p:cNvSpPr>
            <a:spLocks noGrp="1"/>
          </p:cNvSpPr>
          <p:nvPr>
            <p:ph type="subTitle" idx="1"/>
          </p:nvPr>
        </p:nvSpPr>
        <p:spPr>
          <a:xfrm>
            <a:off x="1143000" y="6252476"/>
            <a:ext cx="6858000" cy="1655762"/>
          </a:xfrm>
        </p:spPr>
        <p:txBody>
          <a:bodyPr>
            <a:normAutofit/>
          </a:bodyPr>
          <a:lstStyle/>
          <a:p>
            <a:r>
              <a:rPr lang="en-US" sz="3200" dirty="0"/>
              <a:t>Luke 23:32-43</a:t>
            </a:r>
          </a:p>
        </p:txBody>
      </p:sp>
      <p:sp>
        <p:nvSpPr>
          <p:cNvPr id="4" name="AutoShape 2" descr="Image result for cross"/>
          <p:cNvSpPr>
            <a:spLocks noChangeAspect="1" noChangeArrowheads="1"/>
          </p:cNvSpPr>
          <p:nvPr/>
        </p:nvSpPr>
        <p:spPr bwMode="auto">
          <a:xfrm>
            <a:off x="4419600" y="428376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07573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Acts 17:24-28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3600" dirty="0"/>
              <a:t>(26) And he made from one man every nation of mankind to live on all the face of the earth, having determined allotted periods and the boundaries of their dwelling place, </a:t>
            </a:r>
            <a:endParaRPr lang="en-US" sz="3600" b="1" dirty="0"/>
          </a:p>
        </p:txBody>
      </p:sp>
    </p:spTree>
    <p:extLst>
      <p:ext uri="{BB962C8B-B14F-4D97-AF65-F5344CB8AC3E}">
        <p14:creationId xmlns:p14="http://schemas.microsoft.com/office/powerpoint/2010/main" val="2789949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Acts 17:24-28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3600" dirty="0"/>
              <a:t>(27) that they should seek God, and perhaps feel their way toward him and find him. </a:t>
            </a:r>
            <a:r>
              <a:rPr lang="en-US" sz="3600" b="1" dirty="0">
                <a:solidFill>
                  <a:srgbClr val="FFC000"/>
                </a:solidFill>
              </a:rPr>
              <a:t>Yet he is actually not far from each one of us, </a:t>
            </a:r>
            <a:r>
              <a:rPr lang="en-US" sz="3600" dirty="0"/>
              <a:t>(28) for "'In him we live and move and have our being'; as even some of your own poets have said, "'For we are indeed his offspring.'</a:t>
            </a:r>
          </a:p>
        </p:txBody>
      </p:sp>
    </p:spTree>
    <p:extLst>
      <p:ext uri="{BB962C8B-B14F-4D97-AF65-F5344CB8AC3E}">
        <p14:creationId xmlns:p14="http://schemas.microsoft.com/office/powerpoint/2010/main" val="54397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Jeremiah 23:23-24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400" dirty="0"/>
              <a:t>(23) "Am I a God at hand, declares the LORD, and not a God far away? (24) Can a man hide himself in secret places so that I cannot see him? declares the LORD. Do I not fill heaven and earth? declares the LORD.</a:t>
            </a:r>
          </a:p>
        </p:txBody>
      </p:sp>
    </p:spTree>
    <p:extLst>
      <p:ext uri="{BB962C8B-B14F-4D97-AF65-F5344CB8AC3E}">
        <p14:creationId xmlns:p14="http://schemas.microsoft.com/office/powerpoint/2010/main" val="175088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Psalm 119:151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7200" dirty="0"/>
              <a:t>(151) But you are near, O LORD, and all your commandments are true.</a:t>
            </a:r>
            <a:endParaRPr lang="en-US" sz="11500" dirty="0"/>
          </a:p>
        </p:txBody>
      </p:sp>
    </p:spTree>
    <p:extLst>
      <p:ext uri="{BB962C8B-B14F-4D97-AF65-F5344CB8AC3E}">
        <p14:creationId xmlns:p14="http://schemas.microsoft.com/office/powerpoint/2010/main" val="1032821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Psalm 139:1-12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000" dirty="0"/>
              <a:t>(1) O LORD, you have searched me and known me! (2) You know when I sit down and when I rise up; you discern my thoughts from afar. (3) You search out my path and my lying down and are acquainted with all my ways. (4) Even before a word is on my tongue, behold, O LORD, you know it altogether.</a:t>
            </a:r>
            <a:endParaRPr lang="en-US" sz="6000" dirty="0"/>
          </a:p>
        </p:txBody>
      </p:sp>
    </p:spTree>
    <p:extLst>
      <p:ext uri="{BB962C8B-B14F-4D97-AF65-F5344CB8AC3E}">
        <p14:creationId xmlns:p14="http://schemas.microsoft.com/office/powerpoint/2010/main" val="3120839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Psalm 139:1-12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000" dirty="0"/>
              <a:t>(5) You hem me in, behind and before, and lay your hand upon me. (6) Such knowledge is too wonderful for me; it is high; I cannot attain it. (7) Where shall I go from your Spirit? Or where shall I flee from your presence? (8) If I ascend to heaven, you are there! If I make my bed in </a:t>
            </a:r>
            <a:r>
              <a:rPr lang="en-US" sz="4000" dirty="0" err="1"/>
              <a:t>Sheol</a:t>
            </a:r>
            <a:r>
              <a:rPr lang="en-US" sz="4000" dirty="0"/>
              <a:t>, you are there!</a:t>
            </a:r>
            <a:endParaRPr lang="en-US" sz="6000" dirty="0"/>
          </a:p>
        </p:txBody>
      </p:sp>
    </p:spTree>
    <p:extLst>
      <p:ext uri="{BB962C8B-B14F-4D97-AF65-F5344CB8AC3E}">
        <p14:creationId xmlns:p14="http://schemas.microsoft.com/office/powerpoint/2010/main" val="833982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Psalm 139:1-12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000" dirty="0"/>
              <a:t>(9) If I take the wings of the morning and dwell in the uttermost parts of the sea, (10) even there your hand shall lead me, and your right hand shall hold me. (11) If I say, "Surely the darkness shall cover me, and the light about me be night,"</a:t>
            </a:r>
            <a:endParaRPr lang="en-US" sz="6000" dirty="0"/>
          </a:p>
        </p:txBody>
      </p:sp>
    </p:spTree>
    <p:extLst>
      <p:ext uri="{BB962C8B-B14F-4D97-AF65-F5344CB8AC3E}">
        <p14:creationId xmlns:p14="http://schemas.microsoft.com/office/powerpoint/2010/main" val="72919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Psalm 139:1-12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000" dirty="0"/>
              <a:t>(12) even the darkness is not dark to you; the night is bright as the day, for darkness is as light with you.</a:t>
            </a:r>
            <a:endParaRPr lang="en-US" sz="6000" dirty="0"/>
          </a:p>
        </p:txBody>
      </p:sp>
    </p:spTree>
    <p:extLst>
      <p:ext uri="{BB962C8B-B14F-4D97-AF65-F5344CB8AC3E}">
        <p14:creationId xmlns:p14="http://schemas.microsoft.com/office/powerpoint/2010/main" val="3312606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James 4:8a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8800" dirty="0"/>
              <a:t>(8) Draw near to God, and he will draw near to you.</a:t>
            </a:r>
            <a:endParaRPr lang="en-US" sz="16600" dirty="0"/>
          </a:p>
        </p:txBody>
      </p:sp>
    </p:spTree>
    <p:extLst>
      <p:ext uri="{BB962C8B-B14F-4D97-AF65-F5344CB8AC3E}">
        <p14:creationId xmlns:p14="http://schemas.microsoft.com/office/powerpoint/2010/main" val="1258055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sz="4400" dirty="0"/>
              <a:t>Deuteronomy 30:11-14</a:t>
            </a:r>
            <a:r>
              <a:rPr lang="en-US" dirty="0"/>
              <a:t>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000" dirty="0"/>
              <a:t>(11) "For this commandment that I command you today is not too hard for you, neither is it far off. (12a) It is not in heaven… (13a) Neither is it beyond the sea… (14) But the word is very near you. It is in your mouth and in your heart, so that you can do it.</a:t>
            </a:r>
            <a:endParaRPr lang="en-US" sz="6000" dirty="0"/>
          </a:p>
        </p:txBody>
      </p:sp>
    </p:spTree>
    <p:extLst>
      <p:ext uri="{BB962C8B-B14F-4D97-AF65-F5344CB8AC3E}">
        <p14:creationId xmlns:p14="http://schemas.microsoft.com/office/powerpoint/2010/main" val="239656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utoShape 2" descr="Image result for cross"/>
          <p:cNvSpPr>
            <a:spLocks noChangeAspect="1" noChangeArrowheads="1"/>
          </p:cNvSpPr>
          <p:nvPr/>
        </p:nvSpPr>
        <p:spPr bwMode="auto">
          <a:xfrm>
            <a:off x="4143806" y="428376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026" name="Picture 2" descr="https://activerain-store.s3.amazonaws.com/image_store/uploads/3/9/9/8/8/ar1175252564889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606" y="1100561"/>
            <a:ext cx="3874799" cy="48838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a/a6/Effingham_cro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394" y="1100561"/>
            <a:ext cx="3255908" cy="48838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3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Romans 10:8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000" dirty="0"/>
              <a:t>(8) But what does it say? "</a:t>
            </a:r>
            <a:r>
              <a:rPr lang="en-US" sz="4000" dirty="0">
                <a:solidFill>
                  <a:srgbClr val="FFC000"/>
                </a:solidFill>
              </a:rPr>
              <a:t>The word is near you</a:t>
            </a:r>
            <a:r>
              <a:rPr lang="en-US" sz="4000" dirty="0"/>
              <a:t>, in your mouth and in your heart" (that is, the word of faith that we proclaim);</a:t>
            </a:r>
            <a:endParaRPr lang="en-US" sz="6000" dirty="0"/>
          </a:p>
        </p:txBody>
      </p:sp>
    </p:spTree>
    <p:extLst>
      <p:ext uri="{BB962C8B-B14F-4D97-AF65-F5344CB8AC3E}">
        <p14:creationId xmlns:p14="http://schemas.microsoft.com/office/powerpoint/2010/main" val="2947396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Lessons from the Two Thieves</a:t>
            </a:r>
          </a:p>
        </p:txBody>
      </p:sp>
      <p:sp>
        <p:nvSpPr>
          <p:cNvPr id="3" name="Content Placeholder 2"/>
          <p:cNvSpPr>
            <a:spLocks noGrp="1"/>
          </p:cNvSpPr>
          <p:nvPr>
            <p:ph idx="1"/>
          </p:nvPr>
        </p:nvSpPr>
        <p:spPr/>
        <p:txBody>
          <a:bodyPr>
            <a:noAutofit/>
          </a:bodyPr>
          <a:lstStyle/>
          <a:p>
            <a:pPr>
              <a:buFont typeface="Trebuchet MS" panose="020B0603020202020204" pitchFamily="34" charset="0"/>
              <a:buChar char="†"/>
            </a:pPr>
            <a:r>
              <a:rPr lang="en-US" sz="5400" dirty="0"/>
              <a:t> We deserve death</a:t>
            </a:r>
          </a:p>
          <a:p>
            <a:pPr>
              <a:buFont typeface="Trebuchet MS" panose="020B0603020202020204" pitchFamily="34" charset="0"/>
              <a:buChar char="†"/>
            </a:pPr>
            <a:r>
              <a:rPr lang="en-US" sz="5400" dirty="0"/>
              <a:t> Our death comes soon</a:t>
            </a:r>
          </a:p>
          <a:p>
            <a:pPr>
              <a:buFont typeface="Trebuchet MS" panose="020B0603020202020204" pitchFamily="34" charset="0"/>
              <a:buChar char="†"/>
            </a:pPr>
            <a:r>
              <a:rPr lang="en-US" sz="5400" dirty="0"/>
              <a:t> Jesus is nearby</a:t>
            </a:r>
          </a:p>
          <a:p>
            <a:pPr>
              <a:buFont typeface="Trebuchet MS" panose="020B0603020202020204" pitchFamily="34" charset="0"/>
              <a:buChar char="†"/>
            </a:pPr>
            <a:r>
              <a:rPr lang="en-US" sz="5400" dirty="0"/>
              <a:t> </a:t>
            </a:r>
            <a:r>
              <a:rPr lang="en-US" sz="5400" b="1" dirty="0"/>
              <a:t>We have a choice</a:t>
            </a:r>
          </a:p>
        </p:txBody>
      </p:sp>
    </p:spTree>
    <p:extLst>
      <p:ext uri="{BB962C8B-B14F-4D97-AF65-F5344CB8AC3E}">
        <p14:creationId xmlns:p14="http://schemas.microsoft.com/office/powerpoint/2010/main" val="327683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Luke 23:36-43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000" dirty="0"/>
              <a:t>(36) The soldiers also mocked him, coming up and offering him sour wine (37) and saying, "If you are the King of the Jews, save yourself!" (38) There was also an inscription over him, "This is the King of the Jews." (39) One of the criminals who were hanged railed at him, saying, "Are you not the Christ? Save yourself and us!"</a:t>
            </a:r>
            <a:endParaRPr lang="en-US" sz="6000" dirty="0"/>
          </a:p>
        </p:txBody>
      </p:sp>
    </p:spTree>
    <p:extLst>
      <p:ext uri="{BB962C8B-B14F-4D97-AF65-F5344CB8AC3E}">
        <p14:creationId xmlns:p14="http://schemas.microsoft.com/office/powerpoint/2010/main" val="3516691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Luke 23:36-43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000" dirty="0"/>
              <a:t>(40) But the other rebuked him, saying, "Do you not fear God, since you are under the same sentence of condemnation? (41) And we indeed justly, for we are receiving the due reward of our deeds; but this man has done nothing wrong." (42) And he said, "Jesus, remember me when you come into your kingdom."</a:t>
            </a:r>
            <a:endParaRPr lang="en-US" sz="6000" dirty="0"/>
          </a:p>
        </p:txBody>
      </p:sp>
    </p:spTree>
    <p:extLst>
      <p:ext uri="{BB962C8B-B14F-4D97-AF65-F5344CB8AC3E}">
        <p14:creationId xmlns:p14="http://schemas.microsoft.com/office/powerpoint/2010/main" val="1744970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Luke 23:36-43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000" dirty="0"/>
              <a:t>(43) And he said to him, "Truly, I say to you, today you will be with me in Paradise."</a:t>
            </a:r>
            <a:endParaRPr lang="en-US" sz="6000" dirty="0"/>
          </a:p>
        </p:txBody>
      </p:sp>
    </p:spTree>
    <p:extLst>
      <p:ext uri="{BB962C8B-B14F-4D97-AF65-F5344CB8AC3E}">
        <p14:creationId xmlns:p14="http://schemas.microsoft.com/office/powerpoint/2010/main" val="408472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James 4:7-10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400" dirty="0"/>
              <a:t>(7) Submit yourselves therefore to God. Resist the devil, and he will flee from you. (8) Draw near to God, and he will draw near to you. Cleanse your hands, you sinners, and purify your hearts, you double-minded.</a:t>
            </a:r>
            <a:endParaRPr lang="en-US" sz="6600" dirty="0"/>
          </a:p>
        </p:txBody>
      </p:sp>
    </p:spTree>
    <p:extLst>
      <p:ext uri="{BB962C8B-B14F-4D97-AF65-F5344CB8AC3E}">
        <p14:creationId xmlns:p14="http://schemas.microsoft.com/office/powerpoint/2010/main" val="3805554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James 4:7-10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400" dirty="0"/>
              <a:t>(9) Be wretched and mourn and weep. Let your laughter be turned to mourning and your joy to gloom. (10) Humble yourselves before the Lord, and he will exalt you.</a:t>
            </a:r>
            <a:endParaRPr lang="en-US" sz="6600" dirty="0"/>
          </a:p>
        </p:txBody>
      </p:sp>
    </p:spTree>
    <p:extLst>
      <p:ext uri="{BB962C8B-B14F-4D97-AF65-F5344CB8AC3E}">
        <p14:creationId xmlns:p14="http://schemas.microsoft.com/office/powerpoint/2010/main" val="4106188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sv-SE" dirty="0"/>
              <a:t>Matthew 25:33-34, 41 ESV</a:t>
            </a:r>
            <a:endParaRPr lang="en-US" dirty="0"/>
          </a:p>
        </p:txBody>
      </p:sp>
      <p:sp>
        <p:nvSpPr>
          <p:cNvPr id="3" name="Content Placeholder 2"/>
          <p:cNvSpPr>
            <a:spLocks noGrp="1"/>
          </p:cNvSpPr>
          <p:nvPr>
            <p:ph idx="1"/>
          </p:nvPr>
        </p:nvSpPr>
        <p:spPr>
          <a:xfrm>
            <a:off x="628650" y="326994"/>
            <a:ext cx="7886700" cy="5532629"/>
          </a:xfrm>
        </p:spPr>
        <p:txBody>
          <a:bodyPr>
            <a:noAutofit/>
          </a:bodyPr>
          <a:lstStyle/>
          <a:p>
            <a:pPr marL="0" indent="0">
              <a:buNone/>
            </a:pPr>
            <a:r>
              <a:rPr lang="en-US" sz="3600" dirty="0"/>
              <a:t>(33) And he will place the sheep on his right, but the goats on the left. (34) Then the King will say to those on his right, 'Come, you who are blessed by my Father, inherit the kingdom prepared for you from the foundation of the world. ... (41) "Then he will say to those on his left, 'Depart from me, you cursed, into the eternal fire prepared for the devil and his angels. ... </a:t>
            </a:r>
          </a:p>
        </p:txBody>
      </p:sp>
    </p:spTree>
    <p:extLst>
      <p:ext uri="{BB962C8B-B14F-4D97-AF65-F5344CB8AC3E}">
        <p14:creationId xmlns:p14="http://schemas.microsoft.com/office/powerpoint/2010/main" val="3952070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sv-SE" dirty="0"/>
              <a:t>Mark 15:31-32 ESV</a:t>
            </a:r>
            <a:endParaRPr lang="en-US" dirty="0"/>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000" dirty="0"/>
              <a:t>(31) So also the chief priests with the scribes mocked him to one another, saying, "He saved others; he cannot save himself. (32) Let the Christ, the King of Israel, come down now from the cross that we may see and believe." </a:t>
            </a:r>
            <a:r>
              <a:rPr lang="en-US" sz="4000" dirty="0">
                <a:solidFill>
                  <a:srgbClr val="FFC000"/>
                </a:solidFill>
              </a:rPr>
              <a:t>Those who were crucified with him also reviled him.</a:t>
            </a:r>
            <a:endParaRPr lang="en-US" sz="6000" dirty="0">
              <a:solidFill>
                <a:srgbClr val="FFC000"/>
              </a:solidFill>
            </a:endParaRPr>
          </a:p>
        </p:txBody>
      </p:sp>
    </p:spTree>
    <p:extLst>
      <p:ext uri="{BB962C8B-B14F-4D97-AF65-F5344CB8AC3E}">
        <p14:creationId xmlns:p14="http://schemas.microsoft.com/office/powerpoint/2010/main" val="3847954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Lessons from the Two Thieves</a:t>
            </a:r>
          </a:p>
        </p:txBody>
      </p:sp>
      <p:sp>
        <p:nvSpPr>
          <p:cNvPr id="3" name="Content Placeholder 2"/>
          <p:cNvSpPr>
            <a:spLocks noGrp="1"/>
          </p:cNvSpPr>
          <p:nvPr>
            <p:ph idx="1"/>
          </p:nvPr>
        </p:nvSpPr>
        <p:spPr/>
        <p:txBody>
          <a:bodyPr>
            <a:noAutofit/>
          </a:bodyPr>
          <a:lstStyle/>
          <a:p>
            <a:pPr>
              <a:buFont typeface="Trebuchet MS" panose="020B0603020202020204" pitchFamily="34" charset="0"/>
              <a:buChar char="†"/>
            </a:pPr>
            <a:r>
              <a:rPr lang="en-US" sz="5400" dirty="0"/>
              <a:t> We deserve death</a:t>
            </a:r>
          </a:p>
          <a:p>
            <a:pPr>
              <a:buFont typeface="Trebuchet MS" panose="020B0603020202020204" pitchFamily="34" charset="0"/>
              <a:buChar char="†"/>
            </a:pPr>
            <a:r>
              <a:rPr lang="en-US" sz="5400" dirty="0"/>
              <a:t> Our death comes soon</a:t>
            </a:r>
          </a:p>
          <a:p>
            <a:pPr>
              <a:buFont typeface="Trebuchet MS" panose="020B0603020202020204" pitchFamily="34" charset="0"/>
              <a:buChar char="†"/>
            </a:pPr>
            <a:r>
              <a:rPr lang="en-US" sz="5400" dirty="0"/>
              <a:t> Jesus is nearby</a:t>
            </a:r>
          </a:p>
          <a:p>
            <a:pPr>
              <a:buFont typeface="Trebuchet MS" panose="020B0603020202020204" pitchFamily="34" charset="0"/>
              <a:buChar char="†"/>
            </a:pPr>
            <a:r>
              <a:rPr lang="en-US" sz="5400" dirty="0"/>
              <a:t> We have a choice</a:t>
            </a:r>
          </a:p>
        </p:txBody>
      </p:sp>
    </p:spTree>
    <p:extLst>
      <p:ext uri="{BB962C8B-B14F-4D97-AF65-F5344CB8AC3E}">
        <p14:creationId xmlns:p14="http://schemas.microsoft.com/office/powerpoint/2010/main" val="13891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cross"/>
          <p:cNvSpPr>
            <a:spLocks noChangeAspect="1" noChangeArrowheads="1"/>
          </p:cNvSpPr>
          <p:nvPr/>
        </p:nvSpPr>
        <p:spPr bwMode="auto">
          <a:xfrm>
            <a:off x="4143806" y="428376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2" name="Picture 2" descr="Calvary Images – Browse 36,074 Stock Photos, Vectors, and Video | Adobe  Stock">
            <a:extLst>
              <a:ext uri="{FF2B5EF4-FFF2-40B4-BE49-F238E27FC236}">
                <a16:creationId xmlns:a16="http://schemas.microsoft.com/office/drawing/2014/main" id="{811514DD-E44D-9194-A83B-C1092EEC6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05" y="688132"/>
            <a:ext cx="7925190" cy="5283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277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sv-SE" dirty="0"/>
              <a:t>John 1:12-13 ESV</a:t>
            </a:r>
            <a:endParaRPr lang="en-US" dirty="0"/>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4400" dirty="0"/>
              <a:t>(12) But to all who did receive him, who believed in his name, he gave the right to become children of God, (13) who were born, not of blood nor of the will of the flesh nor of the will of man, but of God.</a:t>
            </a:r>
            <a:endParaRPr lang="en-US" sz="6600" dirty="0"/>
          </a:p>
        </p:txBody>
      </p:sp>
    </p:spTree>
    <p:extLst>
      <p:ext uri="{BB962C8B-B14F-4D97-AF65-F5344CB8AC3E}">
        <p14:creationId xmlns:p14="http://schemas.microsoft.com/office/powerpoint/2010/main" val="39085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72801"/>
            <a:ext cx="7772400" cy="2387600"/>
          </a:xfrm>
        </p:spPr>
        <p:txBody>
          <a:bodyPr/>
          <a:lstStyle/>
          <a:p>
            <a:r>
              <a:rPr lang="en-US" dirty="0"/>
              <a:t>Three Crosses</a:t>
            </a:r>
          </a:p>
        </p:txBody>
      </p:sp>
      <p:sp>
        <p:nvSpPr>
          <p:cNvPr id="3" name="Subtitle 2"/>
          <p:cNvSpPr>
            <a:spLocks noGrp="1"/>
          </p:cNvSpPr>
          <p:nvPr>
            <p:ph type="subTitle" idx="1"/>
          </p:nvPr>
        </p:nvSpPr>
        <p:spPr>
          <a:xfrm>
            <a:off x="1143000" y="6252476"/>
            <a:ext cx="6858000" cy="1655762"/>
          </a:xfrm>
        </p:spPr>
        <p:txBody>
          <a:bodyPr>
            <a:normAutofit/>
          </a:bodyPr>
          <a:lstStyle/>
          <a:p>
            <a:r>
              <a:rPr lang="en-US" sz="3200" dirty="0"/>
              <a:t>Luke 23:32-43</a:t>
            </a:r>
          </a:p>
        </p:txBody>
      </p:sp>
      <p:sp>
        <p:nvSpPr>
          <p:cNvPr id="4" name="AutoShape 2" descr="Image result for cross"/>
          <p:cNvSpPr>
            <a:spLocks noChangeAspect="1" noChangeArrowheads="1"/>
          </p:cNvSpPr>
          <p:nvPr/>
        </p:nvSpPr>
        <p:spPr bwMode="auto">
          <a:xfrm>
            <a:off x="4419600" y="428376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97698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03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Luke 23:32-43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3600" dirty="0"/>
              <a:t>(32) Two others, who were criminals, were led away to be put to death with him. (33) And when they came to the place that is called The Skull, there they crucified him, and the criminals, one on his right and one on his left. (34) And Jesus said, "Father, forgive them, for they know not what they do." And they cast lots to divide his garments.</a:t>
            </a:r>
          </a:p>
        </p:txBody>
      </p:sp>
    </p:spTree>
    <p:extLst>
      <p:ext uri="{BB962C8B-B14F-4D97-AF65-F5344CB8AC3E}">
        <p14:creationId xmlns:p14="http://schemas.microsoft.com/office/powerpoint/2010/main" val="137194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Luke 23:32-43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3600" dirty="0"/>
              <a:t>(35) And the people stood by, watching, but the rulers scoffed at him, saying, "He saved others; let him save himself, if he is the Christ of God, his Chosen One!" (36) The soldiers also mocked him, coming up and offering him sour wine (37) and saying, "If you are the King of the Jews, save yourself!"</a:t>
            </a:r>
          </a:p>
        </p:txBody>
      </p:sp>
    </p:spTree>
    <p:extLst>
      <p:ext uri="{BB962C8B-B14F-4D97-AF65-F5344CB8AC3E}">
        <p14:creationId xmlns:p14="http://schemas.microsoft.com/office/powerpoint/2010/main" val="2508579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Luke 23:32-43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3600" dirty="0"/>
              <a:t>(38) There was also an inscription over him, "This is the King of the Jews." (39) One of the criminals who were hanged railed at him, saying, "Are you not the Christ? Save yourself and us!" (40) But the other rebuked him, saying, "Do you not fear God, since you are under the same sentence of condemnation?</a:t>
            </a:r>
          </a:p>
        </p:txBody>
      </p:sp>
    </p:spTree>
    <p:extLst>
      <p:ext uri="{BB962C8B-B14F-4D97-AF65-F5344CB8AC3E}">
        <p14:creationId xmlns:p14="http://schemas.microsoft.com/office/powerpoint/2010/main" val="74609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9698"/>
            <a:ext cx="7886700" cy="879806"/>
          </a:xfrm>
        </p:spPr>
        <p:txBody>
          <a:bodyPr/>
          <a:lstStyle/>
          <a:p>
            <a:pPr algn="r"/>
            <a:r>
              <a:rPr lang="en-US" dirty="0"/>
              <a:t>Luke 23:32-43 ESV</a:t>
            </a:r>
          </a:p>
        </p:txBody>
      </p:sp>
      <p:sp>
        <p:nvSpPr>
          <p:cNvPr id="3" name="Content Placeholder 2"/>
          <p:cNvSpPr>
            <a:spLocks noGrp="1"/>
          </p:cNvSpPr>
          <p:nvPr>
            <p:ph idx="1"/>
          </p:nvPr>
        </p:nvSpPr>
        <p:spPr>
          <a:xfrm>
            <a:off x="628650" y="326995"/>
            <a:ext cx="7886700" cy="5262922"/>
          </a:xfrm>
        </p:spPr>
        <p:txBody>
          <a:bodyPr>
            <a:noAutofit/>
          </a:bodyPr>
          <a:lstStyle/>
          <a:p>
            <a:pPr marL="0" indent="0">
              <a:buNone/>
            </a:pPr>
            <a:r>
              <a:rPr lang="en-US" sz="3600" dirty="0"/>
              <a:t>(41) And we indeed justly, for we are receiving the due reward of our deeds; but this man has done nothing wrong." (42) And he said, "Jesus, remember me when you come into your kingdom." (43) And he said to him, "Truly, I say to you, today you will be with me in Paradise."</a:t>
            </a:r>
          </a:p>
        </p:txBody>
      </p:sp>
    </p:spTree>
    <p:extLst>
      <p:ext uri="{BB962C8B-B14F-4D97-AF65-F5344CB8AC3E}">
        <p14:creationId xmlns:p14="http://schemas.microsoft.com/office/powerpoint/2010/main" val="186805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Lessons from the Two Thieves</a:t>
            </a:r>
          </a:p>
        </p:txBody>
      </p:sp>
      <p:sp>
        <p:nvSpPr>
          <p:cNvPr id="3" name="Content Placeholder 2"/>
          <p:cNvSpPr>
            <a:spLocks noGrp="1"/>
          </p:cNvSpPr>
          <p:nvPr>
            <p:ph idx="1"/>
          </p:nvPr>
        </p:nvSpPr>
        <p:spPr/>
        <p:txBody>
          <a:bodyPr>
            <a:noAutofit/>
          </a:bodyPr>
          <a:lstStyle/>
          <a:p>
            <a:pPr>
              <a:buFont typeface="Trebuchet MS" panose="020B0603020202020204" pitchFamily="34" charset="0"/>
              <a:buChar char="†"/>
            </a:pPr>
            <a:r>
              <a:rPr lang="en-US" sz="5400" dirty="0"/>
              <a:t> </a:t>
            </a:r>
            <a:r>
              <a:rPr lang="en-US" sz="5400" b="1" dirty="0"/>
              <a:t>We deserve death</a:t>
            </a:r>
          </a:p>
        </p:txBody>
      </p:sp>
    </p:spTree>
    <p:extLst>
      <p:ext uri="{BB962C8B-B14F-4D97-AF65-F5344CB8AC3E}">
        <p14:creationId xmlns:p14="http://schemas.microsoft.com/office/powerpoint/2010/main" val="2461890766"/>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2055</Words>
  <Application>Microsoft Office PowerPoint</Application>
  <PresentationFormat>On-screen Show (4:3)</PresentationFormat>
  <Paragraphs>85</Paragraphs>
  <Slides>42</Slides>
  <Notes>0</Notes>
  <HiddenSlides>5</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Calibri Light</vt:lpstr>
      <vt:lpstr>Trebuchet MS</vt:lpstr>
      <vt:lpstr>2_Office Theme</vt:lpstr>
      <vt:lpstr>4_Office Theme</vt:lpstr>
      <vt:lpstr>PowerPoint Presentation</vt:lpstr>
      <vt:lpstr>Three Crosses</vt:lpstr>
      <vt:lpstr>PowerPoint Presentation</vt:lpstr>
      <vt:lpstr>PowerPoint Presentation</vt:lpstr>
      <vt:lpstr>Luke 23:32-43 ESV</vt:lpstr>
      <vt:lpstr>Luke 23:32-43 ESV</vt:lpstr>
      <vt:lpstr>Luke 23:32-43 ESV</vt:lpstr>
      <vt:lpstr>Luke 23:32-43 ESV</vt:lpstr>
      <vt:lpstr>Lessons from the Two Thieves</vt:lpstr>
      <vt:lpstr>Romans 5:12-14 ESV</vt:lpstr>
      <vt:lpstr>Genesis 3:17-19 ESV</vt:lpstr>
      <vt:lpstr>Genesis 3:17-19 ESV</vt:lpstr>
      <vt:lpstr>Romans 6:23 ESV</vt:lpstr>
      <vt:lpstr>Isaiah 64:6 ESV</vt:lpstr>
      <vt:lpstr>Lessons from the Two Thieves</vt:lpstr>
      <vt:lpstr>James 4:13-15 ESV</vt:lpstr>
      <vt:lpstr>Psalm 90:10-12 ESV</vt:lpstr>
      <vt:lpstr>Lessons from the Two Thieves</vt:lpstr>
      <vt:lpstr>Acts 17:24-28 ESV</vt:lpstr>
      <vt:lpstr>Acts 17:24-28 ESV</vt:lpstr>
      <vt:lpstr>Acts 17:24-28 ESV</vt:lpstr>
      <vt:lpstr>Jeremiah 23:23-24 ESV</vt:lpstr>
      <vt:lpstr>Psalm 119:151 ESV</vt:lpstr>
      <vt:lpstr>Psalm 139:1-12 ESV</vt:lpstr>
      <vt:lpstr>Psalm 139:1-12 ESV</vt:lpstr>
      <vt:lpstr>Psalm 139:1-12 ESV</vt:lpstr>
      <vt:lpstr>Psalm 139:1-12 ESV</vt:lpstr>
      <vt:lpstr>James 4:8a ESV</vt:lpstr>
      <vt:lpstr>Deuteronomy 30:11-14 ESV</vt:lpstr>
      <vt:lpstr>Romans 10:8 ESV</vt:lpstr>
      <vt:lpstr>Lessons from the Two Thieves</vt:lpstr>
      <vt:lpstr>Luke 23:36-43 ESV</vt:lpstr>
      <vt:lpstr>Luke 23:36-43 ESV</vt:lpstr>
      <vt:lpstr>Luke 23:36-43 ESV</vt:lpstr>
      <vt:lpstr>James 4:7-10 ESV</vt:lpstr>
      <vt:lpstr>James 4:7-10 ESV</vt:lpstr>
      <vt:lpstr>Matthew 25:33-34, 41 ESV</vt:lpstr>
      <vt:lpstr>Mark 15:31-32 ESV</vt:lpstr>
      <vt:lpstr>Lessons from the Two Thieves</vt:lpstr>
      <vt:lpstr>John 1:12-13 ESV</vt:lpstr>
      <vt:lpstr>Three Crosses</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37</cp:revision>
  <dcterms:created xsi:type="dcterms:W3CDTF">2008-03-16T18:22:36Z</dcterms:created>
  <dcterms:modified xsi:type="dcterms:W3CDTF">2023-07-16T20:07:15Z</dcterms:modified>
</cp:coreProperties>
</file>