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0" r:id="rId2"/>
  </p:sldMasterIdLst>
  <p:notesMasterIdLst>
    <p:notesMasterId r:id="rId14"/>
  </p:notesMasterIdLst>
  <p:sldIdLst>
    <p:sldId id="679" r:id="rId3"/>
    <p:sldId id="680" r:id="rId4"/>
    <p:sldId id="681" r:id="rId5"/>
    <p:sldId id="682" r:id="rId6"/>
    <p:sldId id="683" r:id="rId7"/>
    <p:sldId id="269" r:id="rId8"/>
    <p:sldId id="684" r:id="rId9"/>
    <p:sldId id="685" r:id="rId10"/>
    <p:sldId id="686" r:id="rId11"/>
    <p:sldId id="687" r:id="rId12"/>
    <p:sldId id="6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24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70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55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46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14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92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3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2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281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57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0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5E0D-0FF7-4417-93E2-52F34AD6CEB8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Smyrna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2:8-11</a:t>
            </a:r>
          </a:p>
        </p:txBody>
      </p:sp>
    </p:spTree>
    <p:extLst>
      <p:ext uri="{BB962C8B-B14F-4D97-AF65-F5344CB8AC3E}">
        <p14:creationId xmlns:p14="http://schemas.microsoft.com/office/powerpoint/2010/main" val="279569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Next Stop: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Pergamos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2:12-17</a:t>
            </a:r>
          </a:p>
        </p:txBody>
      </p:sp>
    </p:spTree>
    <p:extLst>
      <p:ext uri="{BB962C8B-B14F-4D97-AF65-F5344CB8AC3E}">
        <p14:creationId xmlns:p14="http://schemas.microsoft.com/office/powerpoint/2010/main" val="380916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of Smyrna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9418"/>
            <a:ext cx="7886700" cy="4597545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Located 35 miles north of Ephesus.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of over 100,000. </a:t>
            </a:r>
          </a:p>
        </p:txBody>
      </p:sp>
      <p:pic>
        <p:nvPicPr>
          <p:cNvPr id="1028" name="Picture 4" descr="Ancient Smyrna – Drive Thru History®">
            <a:extLst>
              <a:ext uri="{FF2B5EF4-FFF2-40B4-BE49-F238E27FC236}">
                <a16:creationId xmlns:a16="http://schemas.microsoft.com/office/drawing/2014/main" id="{41CDC35F-2FE9-E012-CADA-783402E940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0036" y="2938199"/>
            <a:ext cx="6483927" cy="352971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08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of Smyrna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9418"/>
            <a:ext cx="4414405" cy="459754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26 A.D. the city was approved as the site for a temple honoring Tiberius Caesar.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Smyrna became a great center for Caesar worship.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it was enforced, Christians in this area suffered greatly. </a:t>
            </a:r>
          </a:p>
        </p:txBody>
      </p:sp>
      <p:pic>
        <p:nvPicPr>
          <p:cNvPr id="1026" name="Picture 2" descr="Ancient Smyrna - Smyrna Agorası">
            <a:extLst>
              <a:ext uri="{FF2B5EF4-FFF2-40B4-BE49-F238E27FC236}">
                <a16:creationId xmlns:a16="http://schemas.microsoft.com/office/drawing/2014/main" id="{C15B8AF3-59CD-FC3E-EC49-6DE610A53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732" y="1690689"/>
            <a:ext cx="3179618" cy="423949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48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Identifies Himself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7800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to the angel of the church in Smyrna write, “These things says the First and the Last,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was dead, and came to life.”</a:t>
            </a:r>
          </a:p>
          <a:p>
            <a:pPr marL="0" indent="0">
              <a:buNone/>
            </a:pP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Rev. 1:8</a:t>
            </a:r>
          </a:p>
        </p:txBody>
      </p:sp>
    </p:spTree>
    <p:extLst>
      <p:ext uri="{BB962C8B-B14F-4D97-AF65-F5344CB8AC3E}">
        <p14:creationId xmlns:p14="http://schemas.microsoft.com/office/powerpoint/2010/main" val="3736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Identifies Himself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7800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to the angel of the church in Smyrna write, “These things says 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First and the Last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was dead, and came to life.”</a:t>
            </a:r>
          </a:p>
          <a:p>
            <a:pPr marL="0" indent="0">
              <a:buNone/>
            </a:pP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Rev. 1:8</a:t>
            </a:r>
          </a:p>
        </p:txBody>
      </p:sp>
    </p:spTree>
    <p:extLst>
      <p:ext uri="{BB962C8B-B14F-4D97-AF65-F5344CB8AC3E}">
        <p14:creationId xmlns:p14="http://schemas.microsoft.com/office/powerpoint/2010/main" val="409527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Identifies Himself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7800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to the angel of the church in Smyrna write, “These things says the First and the Last,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who was dead, and came to life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>
              <a:buNone/>
            </a:pP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Rev. 1:8</a:t>
            </a:r>
          </a:p>
        </p:txBody>
      </p:sp>
    </p:spTree>
    <p:extLst>
      <p:ext uri="{BB962C8B-B14F-4D97-AF65-F5344CB8AC3E}">
        <p14:creationId xmlns:p14="http://schemas.microsoft.com/office/powerpoint/2010/main" val="375788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Commendation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tribulation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poverty (but you are rich)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blasphemy of those who say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Jews and are not, but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 synagogue of Satan</a:t>
            </a:r>
          </a:p>
        </p:txBody>
      </p:sp>
      <p:pic>
        <p:nvPicPr>
          <p:cNvPr id="3074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6AF63618-CDE1-ACE8-38D3-04DD7B036C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20295" y="4210702"/>
            <a:ext cx="1995055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03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Complaint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18509"/>
            <a:ext cx="7886700" cy="35584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</a:p>
        </p:txBody>
      </p:sp>
      <p:pic>
        <p:nvPicPr>
          <p:cNvPr id="2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990C4F7C-E4D5-DB24-FBB6-54047C5745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1354" y="4224557"/>
            <a:ext cx="1833996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26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Counsel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fear.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have tribulation ten days.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faithful until death, and I will give you the crown of life.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who overcomes shall not be hurt by the second death.</a:t>
            </a:r>
          </a:p>
        </p:txBody>
      </p:sp>
      <p:pic>
        <p:nvPicPr>
          <p:cNvPr id="4098" name="Picture 2" descr="Advice icon PNG and SVG Free Download">
            <a:extLst>
              <a:ext uri="{FF2B5EF4-FFF2-40B4-BE49-F238E27FC236}">
                <a16:creationId xmlns:a16="http://schemas.microsoft.com/office/drawing/2014/main" id="{D4B4308F-7454-4D42-2D46-567D0276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6501" y="4793671"/>
            <a:ext cx="1673429" cy="146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49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281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Impact</vt:lpstr>
      <vt:lpstr>Times New Roman</vt:lpstr>
      <vt:lpstr>1_Office Theme</vt:lpstr>
      <vt:lpstr>2_Office Theme</vt:lpstr>
      <vt:lpstr>Summer Road Trip</vt:lpstr>
      <vt:lpstr>The City of Smyrna</vt:lpstr>
      <vt:lpstr>The City of Smyrna</vt:lpstr>
      <vt:lpstr>Jesus Identifies Himself</vt:lpstr>
      <vt:lpstr>Jesus Identifies Himself</vt:lpstr>
      <vt:lpstr>Jesus Identifies Himself</vt:lpstr>
      <vt:lpstr>1. Commendation</vt:lpstr>
      <vt:lpstr>2. Complaint</vt:lpstr>
      <vt:lpstr>3. Counsel</vt:lpstr>
      <vt:lpstr>Summer Road Trip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232</cp:revision>
  <dcterms:created xsi:type="dcterms:W3CDTF">2008-03-16T18:22:36Z</dcterms:created>
  <dcterms:modified xsi:type="dcterms:W3CDTF">2023-06-20T13:33:14Z</dcterms:modified>
</cp:coreProperties>
</file>