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  <p:sldMasterId id="2147483862" r:id="rId2"/>
  </p:sldMasterIdLst>
  <p:notesMasterIdLst>
    <p:notesMasterId r:id="rId5"/>
  </p:notesMasterIdLst>
  <p:sldIdLst>
    <p:sldId id="680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4" d="100"/>
          <a:sy n="74" d="100"/>
        </p:scale>
        <p:origin x="1133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5/28/2023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680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266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37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4FD2957-8595-499F-896A-E9A0888D05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C44A184-010C-483F-8B5A-3D1E7E6EF9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" y="0"/>
            <a:ext cx="608647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srgbClr val="CAB4C3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582A2E2-E6DD-4321-B03A-F6C071C1BB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6784" y="753034"/>
            <a:ext cx="5111585" cy="3887390"/>
          </a:xfrm>
        </p:spPr>
        <p:txBody>
          <a:bodyPr anchor="t">
            <a:normAutofit/>
          </a:bodyPr>
          <a:lstStyle>
            <a:lvl1pPr>
              <a:defRPr sz="6375" spc="-15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D21B6D9B-E3FB-48D2-A477-5B73E22166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6784" y="4640424"/>
            <a:ext cx="4828166" cy="1303176"/>
          </a:xfrm>
        </p:spPr>
        <p:txBody>
          <a:bodyPr anchor="b">
            <a:normAutofit/>
          </a:bodyPr>
          <a:lstStyle>
            <a:lvl1pPr marL="0" indent="0">
              <a:buNone/>
              <a:defRPr sz="21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38823550-6B12-4BFD-9C91-668B623E353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85151" y="0"/>
            <a:ext cx="3062237" cy="68580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</p:spTree>
    <p:extLst>
      <p:ext uri="{BB962C8B-B14F-4D97-AF65-F5344CB8AC3E}">
        <p14:creationId xmlns:p14="http://schemas.microsoft.com/office/powerpoint/2010/main" val="19730325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74716EF3-1422-48C0-BC49-14FAC3550F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F2AAFDE-CB45-46CA-8961-8133FCA5F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30575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B209C30D-AB58-482B-B553-F71367094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9198" y="776944"/>
            <a:ext cx="2406756" cy="5166659"/>
          </a:xfrm>
        </p:spPr>
        <p:txBody>
          <a:bodyPr anchor="b"/>
          <a:lstStyle>
            <a:lvl1pPr>
              <a:defRPr spc="-15" baseline="0">
                <a:solidFill>
                  <a:schemeClr val="bg1"/>
                </a:solidFill>
              </a:defRPr>
            </a:lvl1pPr>
          </a:lstStyle>
          <a:p>
            <a:r>
              <a:rPr lang="en-US">
                <a:solidFill>
                  <a:srgbClr val="FFFFFF"/>
                </a:solidFill>
              </a:rPr>
              <a:t>Click to edit Master title style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D946F5EF-2C45-4A87-A1DD-BD2A6FB91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9458" y="6356353"/>
            <a:ext cx="28117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id="{B1A8891C-A2D4-4238-ABCE-62AB3A9121A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057525" y="0"/>
            <a:ext cx="3028950" cy="34290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20" name="Picture Placeholder 16">
            <a:extLst>
              <a:ext uri="{FF2B5EF4-FFF2-40B4-BE49-F238E27FC236}">
                <a16:creationId xmlns:a16="http://schemas.microsoft.com/office/drawing/2014/main" id="{7B51DFB6-C977-4551-BE38-57688D7FF0B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86475" y="0"/>
            <a:ext cx="3057526" cy="34290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DFCFAED4-0A56-424D-BF74-4051B0BDA9A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48076" y="3841753"/>
            <a:ext cx="4949429" cy="2296083"/>
          </a:xfrm>
        </p:spPr>
        <p:txBody>
          <a:bodyPr>
            <a:normAutofit/>
          </a:bodyPr>
          <a:lstStyle>
            <a:lvl1pPr marL="257175" indent="-257175">
              <a:buFont typeface="Arial" panose="020B0604020202020204" pitchFamily="34" charset="0"/>
              <a:buChar char="•"/>
              <a:defRPr sz="15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9188F17E-DD3B-4CCC-957F-5A69144884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60086" y="6355083"/>
            <a:ext cx="326440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/>
                </a:solidFill>
              </a:rPr>
              <a:t>20XX</a:t>
            </a: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2A0235C7-971D-4E52-B991-EFA44A9AF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24494" y="6356353"/>
            <a:ext cx="473202" cy="365125"/>
          </a:xfrm>
        </p:spPr>
        <p:txBody>
          <a:bodyPr/>
          <a:lstStyle/>
          <a:p>
            <a:pPr defTabSz="685800">
              <a:defRPr/>
            </a:pPr>
            <a:fld id="{244D815C-8BF3-4ECF-A945-A2A7C2983AF9}" type="slidenum">
              <a:rPr lang="en-US" smtClean="0">
                <a:solidFill>
                  <a:prstClr val="black"/>
                </a:solidFill>
              </a:rPr>
              <a:pPr defTabSz="685800"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8639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83698AF-A86A-4D69-8272-76C9C1914A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9144000" cy="228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9E2DC86-4009-449C-8F4E-779A8C762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6785" y="365127"/>
            <a:ext cx="7142741" cy="1501327"/>
          </a:xfrm>
        </p:spPr>
        <p:txBody>
          <a:bodyPr/>
          <a:lstStyle>
            <a:lvl1pPr>
              <a:defRPr spc="-15" baseline="0">
                <a:solidFill>
                  <a:schemeClr val="bg1"/>
                </a:solidFill>
              </a:defRPr>
            </a:lvl1pPr>
          </a:lstStyle>
          <a:p>
            <a:r>
              <a:rPr lang="en-US">
                <a:solidFill>
                  <a:srgbClr val="FFFFFF"/>
                </a:solidFill>
              </a:rPr>
              <a:t>Click to edit Master title style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671630E1-6506-4E93-BB6A-0604E0D0493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" y="2286000"/>
            <a:ext cx="3800475" cy="45720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51BAB65B-02AF-4992-85D0-8E98AB1BD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0876" y="6356353"/>
            <a:ext cx="3627882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Presentation title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FE115BC-4A4C-4385-82D5-106D1FAC35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4917" y="2899189"/>
            <a:ext cx="4207585" cy="3284359"/>
          </a:xfrm>
        </p:spPr>
        <p:txBody>
          <a:bodyPr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5CD3EB2B-80EF-4DC6-B2B6-F4B5684439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60086" y="6355083"/>
            <a:ext cx="326440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/>
                </a:solidFill>
              </a:rPr>
              <a:t>20XX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DC3E33A-8A0A-4767-A4D9-CD8956379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24494" y="6356353"/>
            <a:ext cx="473202" cy="365125"/>
          </a:xfrm>
        </p:spPr>
        <p:txBody>
          <a:bodyPr/>
          <a:lstStyle/>
          <a:p>
            <a:pPr defTabSz="685800">
              <a:defRPr/>
            </a:pPr>
            <a:fld id="{CD6D940D-6D44-4DF9-9322-B4B11F7EDCD0}" type="slidenum">
              <a:rPr lang="en-US" smtClean="0">
                <a:solidFill>
                  <a:prstClr val="black"/>
                </a:solidFill>
              </a:rPr>
              <a:pPr defTabSz="685800"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21100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46EB31F-C5DF-49FF-8DEA-86AC0C1860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" y="0"/>
            <a:ext cx="5314949" cy="4533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srgbClr val="CAB4C3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CFE912F-46EC-49B0-9C9A-DE9CBDF9FB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6785" y="753038"/>
            <a:ext cx="4459045" cy="2366683"/>
          </a:xfrm>
        </p:spPr>
        <p:txBody>
          <a:bodyPr>
            <a:normAutofit/>
          </a:bodyPr>
          <a:lstStyle>
            <a:lvl1pPr>
              <a:defRPr spc="-15" baseline="0">
                <a:solidFill>
                  <a:schemeClr val="bg1"/>
                </a:solidFill>
              </a:defRPr>
            </a:lvl1pPr>
          </a:lstStyle>
          <a:p>
            <a:r>
              <a:rPr lang="en-US" sz="4500"/>
              <a:t>Click to edit Master title style</a:t>
            </a:r>
            <a:endParaRPr lang="en-US" sz="4500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9BF32D81-1E24-45B8-A09D-EEAD404D8F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6785" y="3075871"/>
            <a:ext cx="4459045" cy="110833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9F9C7900-0694-4FDF-B29C-24016C0B9C6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" y="4533900"/>
            <a:ext cx="5314949" cy="2324100"/>
          </a:xfrm>
        </p:spPr>
        <p:txBody>
          <a:bodyPr/>
          <a:lstStyle>
            <a:lvl1pPr marL="0" indent="0" algn="l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2F1BABA-5C8C-4693-BD5A-974A17112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0876" y="6356353"/>
            <a:ext cx="3627882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Presentation title</a:t>
            </a:r>
          </a:p>
        </p:txBody>
      </p:sp>
      <p:sp>
        <p:nvSpPr>
          <p:cNvPr id="14" name="Picture Placeholder 12">
            <a:extLst>
              <a:ext uri="{FF2B5EF4-FFF2-40B4-BE49-F238E27FC236}">
                <a16:creationId xmlns:a16="http://schemas.microsoft.com/office/drawing/2014/main" id="{D71BA6F2-2182-4910-8DA6-71E5AB27458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314950" y="0"/>
            <a:ext cx="3829050" cy="45339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17" name="Picture Placeholder 15">
            <a:extLst>
              <a:ext uri="{FF2B5EF4-FFF2-40B4-BE49-F238E27FC236}">
                <a16:creationId xmlns:a16="http://schemas.microsoft.com/office/drawing/2014/main" id="{83DCD7D2-7B94-48E9-9DCA-E72E1BCE437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314948" y="4533900"/>
            <a:ext cx="3829052" cy="23241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94253B29-520A-4014-A821-4F52F57CBC6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60086" y="6355083"/>
            <a:ext cx="326440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20XX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46B60DEE-1456-46C0-A3E5-4CAF3E128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24494" y="6356353"/>
            <a:ext cx="473202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722F022-211C-4882-844C-086FEA6806AA}" type="slidenum">
              <a:rPr lang="en-US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>
                <a:defRPr/>
              </a:pPr>
              <a:t>‹#›</a:t>
            </a:fld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055161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4F4DD58-525D-4728-A769-9F38711D5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2286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1F862FE-7A72-432B-9888-FB389D35BD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8842" y="875030"/>
            <a:ext cx="1788319" cy="5068570"/>
          </a:xfrm>
        </p:spPr>
        <p:txBody>
          <a:bodyPr/>
          <a:lstStyle>
            <a:lvl1pPr>
              <a:lnSpc>
                <a:spcPct val="100000"/>
              </a:lnSpc>
              <a:defRPr spc="-15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 to add text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A256B58A-EC2F-48AB-BF2D-AB678AF0C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9458" y="6356353"/>
            <a:ext cx="207835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/>
              <a:t>Presentation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D33DA1-34CB-434E-99AF-EA31D28A194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476501" y="876300"/>
            <a:ext cx="6455569" cy="4749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DB48D9BB-04DF-4542-8DF6-C4C7875380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60086" y="6355083"/>
            <a:ext cx="326440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/>
                </a:solidFill>
              </a:rPr>
              <a:t>20XX</a:t>
            </a: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F22742E1-6009-4FFB-A391-37B987F53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24494" y="6356353"/>
            <a:ext cx="473202" cy="365125"/>
          </a:xfrm>
        </p:spPr>
        <p:txBody>
          <a:bodyPr/>
          <a:lstStyle/>
          <a:p>
            <a:pPr defTabSz="685800">
              <a:defRPr/>
            </a:pPr>
            <a:fld id="{06B786C7-B8F9-4072-AAAA-17258464D730}" type="slidenum">
              <a:rPr lang="en-US" smtClean="0">
                <a:solidFill>
                  <a:prstClr val="black"/>
                </a:solidFill>
              </a:rPr>
              <a:pPr defTabSz="685800"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0726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83FEABB-56CC-491D-830B-02C0466DAB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2286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4F3EF5A-453C-4D68-BA86-2FB1DE61C1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8842" y="996950"/>
            <a:ext cx="1788319" cy="4946650"/>
          </a:xfrm>
        </p:spPr>
        <p:txBody>
          <a:bodyPr/>
          <a:lstStyle>
            <a:lvl1pPr>
              <a:lnSpc>
                <a:spcPct val="100000"/>
              </a:lnSpc>
              <a:defRPr spc="-15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 to add text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9321BA0-41E1-404D-9063-DF281D186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9458" y="6356353"/>
            <a:ext cx="207835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/>
              <a:t>Presentation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71CEA4-8F84-4893-8A45-28DB0AE2068C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566989" y="996953"/>
            <a:ext cx="6275785" cy="454501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C99D2EA6-8453-4240-88D1-460E269D88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60086" y="6355083"/>
            <a:ext cx="326440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/>
                </a:solidFill>
              </a:rPr>
              <a:t>20XX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2DD4984-9B40-488F-B903-2E0419551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24494" y="6356353"/>
            <a:ext cx="473202" cy="365125"/>
          </a:xfrm>
        </p:spPr>
        <p:txBody>
          <a:bodyPr/>
          <a:lstStyle/>
          <a:p>
            <a:pPr defTabSz="685800">
              <a:defRPr/>
            </a:pPr>
            <a:fld id="{06B786C7-B8F9-4072-AAAA-17258464D730}" type="slidenum">
              <a:rPr lang="en-US" smtClean="0">
                <a:solidFill>
                  <a:prstClr val="black"/>
                </a:solidFill>
              </a:rPr>
              <a:pPr defTabSz="685800"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8161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2">
            <a:extLst>
              <a:ext uri="{FF2B5EF4-FFF2-40B4-BE49-F238E27FC236}">
                <a16:creationId xmlns:a16="http://schemas.microsoft.com/office/drawing/2014/main" id="{AD3C5B21-C400-4C50-8684-59543CDC43F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2" y="0"/>
            <a:ext cx="9144000" cy="6858000"/>
          </a:xfrm>
          <a:noFill/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F81B040C-8943-4433-BFE9-AFB1F7C9ED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3228" y="-2"/>
            <a:ext cx="8260773" cy="4100947"/>
          </a:xfrm>
          <a:gradFill>
            <a:gsLst>
              <a:gs pos="77000">
                <a:srgbClr val="000000">
                  <a:alpha val="30000"/>
                </a:srgbClr>
              </a:gs>
              <a:gs pos="38000">
                <a:srgbClr val="000000">
                  <a:alpha val="20000"/>
                </a:srgbClr>
              </a:gs>
              <a:gs pos="0">
                <a:srgbClr val="000000">
                  <a:alpha val="0"/>
                </a:srgbClr>
              </a:gs>
              <a:gs pos="20000">
                <a:srgbClr val="000000">
                  <a:alpha val="0"/>
                </a:srgbClr>
              </a:gs>
              <a:gs pos="100000">
                <a:srgbClr val="000000">
                  <a:alpha val="30000"/>
                </a:srgbClr>
              </a:gs>
            </a:gsLst>
            <a:lin ang="21594000" scaled="0"/>
          </a:gradFill>
        </p:spPr>
        <p:txBody>
          <a:bodyPr rIns="731520">
            <a:normAutofit/>
          </a:bodyPr>
          <a:lstStyle>
            <a:lvl1pPr algn="r">
              <a:defRPr sz="4500">
                <a:solidFill>
                  <a:schemeClr val="bg1"/>
                </a:solidFill>
              </a:defRPr>
            </a:lvl1pPr>
          </a:lstStyle>
          <a:p>
            <a:pPr algn="r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Click to edit Master title style</a:t>
            </a:r>
            <a:endParaRPr lang="en-US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741A6711-44B3-4723-90E5-802B2DBD86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31474" y="4089656"/>
            <a:ext cx="6712526" cy="2796566"/>
          </a:xfrm>
          <a:gradFill>
            <a:gsLst>
              <a:gs pos="77000">
                <a:srgbClr val="000000">
                  <a:alpha val="30000"/>
                </a:srgbClr>
              </a:gs>
              <a:gs pos="33000">
                <a:srgbClr val="000000">
                  <a:alpha val="20000"/>
                </a:srgbClr>
              </a:gs>
              <a:gs pos="0">
                <a:srgbClr val="000000">
                  <a:alpha val="0"/>
                </a:srgbClr>
              </a:gs>
              <a:gs pos="100000">
                <a:srgbClr val="000000">
                  <a:alpha val="30000"/>
                </a:srgbClr>
              </a:gs>
            </a:gsLst>
            <a:lin ang="21594000" scaled="0"/>
          </a:gradFill>
        </p:spPr>
        <p:txBody>
          <a:bodyPr tIns="640080" rIns="731520" anchor="t">
            <a:normAutofit/>
          </a:bodyPr>
          <a:lstStyle>
            <a:lvl1pPr marL="0" indent="0" algn="r">
              <a:buNone/>
              <a:defRPr sz="2100" b="1" baseline="0">
                <a:solidFill>
                  <a:schemeClr val="bg1"/>
                </a:solidFill>
              </a:defRPr>
            </a:lvl1pPr>
          </a:lstStyle>
          <a:p>
            <a:pPr algn="r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Click to edit Master subtitle style</a:t>
            </a:r>
            <a:endParaRPr lang="en-US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B79A2161-66FE-4C11-AD83-5824307CB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0876" y="6356353"/>
            <a:ext cx="3627882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Presentation title</a:t>
            </a:r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91399727-F37D-4748-90E8-B5B6F5312F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60086" y="6355083"/>
            <a:ext cx="326440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20XX</a:t>
            </a:r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B9DE4FD1-0950-4A6A-8167-F0E9C622D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24494" y="6356353"/>
            <a:ext cx="473202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D6D940D-6D44-4DF9-9322-B4B11F7EDCD0}" type="slidenum">
              <a:rPr lang="en-US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>
                <a:defRPr/>
              </a:pPr>
              <a:t>‹#›</a:t>
            </a:fld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028124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4A42DEE-636F-4A79-B56A-5AF989E1FD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"/>
            <a:ext cx="9144000" cy="11504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B75C9195-04C9-4D9A-B613-44A5F5900DB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2239" y="194786"/>
            <a:ext cx="7065883" cy="769493"/>
          </a:xfrm>
        </p:spPr>
        <p:txBody>
          <a:bodyPr anchor="ctr"/>
          <a:lstStyle>
            <a:lvl1pPr>
              <a:lnSpc>
                <a:spcPct val="100000"/>
              </a:lnSpc>
              <a:defRPr spc="-15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C5A662A-E279-494E-8389-ADC6E870E38D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98899" y="1695453"/>
            <a:ext cx="7746206" cy="43148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420B3F9-9DEF-4500-91D7-25F0B5E91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0876" y="6356353"/>
            <a:ext cx="3627882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>
                <a:solidFill>
                  <a:prstClr val="black"/>
                </a:solidFill>
              </a:rPr>
              <a:t>Presentation title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5E504E9-EAD2-4BE5-9736-CED43FF2455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60086" y="6355083"/>
            <a:ext cx="326440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/>
                </a:solidFill>
              </a:rPr>
              <a:t>20XX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3EB613-AF5E-423F-A78B-94F856BF6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24494" y="6356353"/>
            <a:ext cx="473202" cy="365125"/>
          </a:xfrm>
        </p:spPr>
        <p:txBody>
          <a:bodyPr/>
          <a:lstStyle/>
          <a:p>
            <a:pPr defTabSz="685800">
              <a:defRPr/>
            </a:pPr>
            <a:fld id="{06B786C7-B8F9-4072-AAAA-17258464D730}" type="slidenum">
              <a:rPr lang="en-US" smtClean="0">
                <a:solidFill>
                  <a:prstClr val="black"/>
                </a:solidFill>
              </a:rPr>
              <a:pPr defTabSz="685800"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0458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8388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6F922A0-5527-4314-A2EA-E5CF34EF94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"/>
            <a:ext cx="9144000" cy="11504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96EC4CB6-956E-48EB-86AC-B40D89D742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0571" y="194783"/>
            <a:ext cx="7517131" cy="760892"/>
          </a:xfrm>
        </p:spPr>
        <p:txBody>
          <a:bodyPr anchor="ctr"/>
          <a:lstStyle>
            <a:lvl1pPr>
              <a:lnSpc>
                <a:spcPct val="100000"/>
              </a:lnSpc>
              <a:defRPr spc="-15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3FA4250-BD33-40AE-934A-A473029C5CA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484584" y="1560513"/>
            <a:ext cx="8174832" cy="43418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71E7CA1-3FAA-4961-8BAC-93AB2EF65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0876" y="6356353"/>
            <a:ext cx="3627882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>
                <a:solidFill>
                  <a:prstClr val="black"/>
                </a:solidFill>
              </a:rPr>
              <a:t>Presentation title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20CC547-8B7E-4C4B-9B2A-04BD498A71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60086" y="6355083"/>
            <a:ext cx="326440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/>
                </a:solidFill>
              </a:rPr>
              <a:t>20XX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34245B-9DC4-457D-AB68-8E3BBB852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24494" y="6356353"/>
            <a:ext cx="473202" cy="365125"/>
          </a:xfrm>
        </p:spPr>
        <p:txBody>
          <a:bodyPr/>
          <a:lstStyle/>
          <a:p>
            <a:pPr defTabSz="685800">
              <a:defRPr/>
            </a:pPr>
            <a:fld id="{06B786C7-B8F9-4072-AAAA-17258464D730}" type="slidenum">
              <a:rPr lang="en-US" smtClean="0">
                <a:solidFill>
                  <a:prstClr val="black"/>
                </a:solidFill>
              </a:rPr>
              <a:pPr defTabSz="685800"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68445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5F516FD-E4AF-4BA2-902A-DA46746557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"/>
            <a:ext cx="9144000" cy="11504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F0F480-E13D-4322-ADF4-56769DC5AFF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37261" y="190500"/>
            <a:ext cx="7527219" cy="773776"/>
          </a:xfrm>
        </p:spPr>
        <p:txBody>
          <a:bodyPr anchor="ctr"/>
          <a:lstStyle>
            <a:lvl1pPr algn="r">
              <a:lnSpc>
                <a:spcPct val="100000"/>
              </a:lnSpc>
              <a:defRPr spc="-15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Text Placeholder 30">
            <a:extLst>
              <a:ext uri="{FF2B5EF4-FFF2-40B4-BE49-F238E27FC236}">
                <a16:creationId xmlns:a16="http://schemas.microsoft.com/office/drawing/2014/main" id="{7F0BA818-CA3B-46FD-9A79-7BDC1D9CA71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06933" y="1764139"/>
            <a:ext cx="3567536" cy="5976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4EAD007E-B9BB-4C9F-BDC8-127A77F0F96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06933" y="2374900"/>
            <a:ext cx="3567536" cy="3365500"/>
          </a:xfrm>
        </p:spPr>
        <p:txBody>
          <a:bodyPr>
            <a:normAutofit/>
          </a:bodyPr>
          <a:lstStyle>
            <a:lvl1pPr>
              <a:defRPr sz="15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4" name="Text Placeholder 30">
            <a:extLst>
              <a:ext uri="{FF2B5EF4-FFF2-40B4-BE49-F238E27FC236}">
                <a16:creationId xmlns:a16="http://schemas.microsoft.com/office/drawing/2014/main" id="{9ECBA1DE-781A-4AA7-86CA-0EBE52A9B41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693101" y="1764031"/>
            <a:ext cx="3567536" cy="5976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8" name="Text Placeholder 15">
            <a:extLst>
              <a:ext uri="{FF2B5EF4-FFF2-40B4-BE49-F238E27FC236}">
                <a16:creationId xmlns:a16="http://schemas.microsoft.com/office/drawing/2014/main" id="{53A9CA10-3BBC-41E7-A34E-C6CCFEC8205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93101" y="2374900"/>
            <a:ext cx="3567536" cy="3365500"/>
          </a:xfrm>
        </p:spPr>
        <p:txBody>
          <a:bodyPr>
            <a:normAutofit/>
          </a:bodyPr>
          <a:lstStyle>
            <a:lvl1pPr>
              <a:defRPr sz="15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7F3D4E9-1171-434D-AA71-EA27F72E0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0876" y="6356353"/>
            <a:ext cx="3627882" cy="365125"/>
          </a:xfrm>
        </p:spPr>
        <p:txBody>
          <a:bodyPr/>
          <a:lstStyle/>
          <a:p>
            <a:pPr defTabSz="685800">
              <a:defRPr/>
            </a:pPr>
            <a:r>
              <a:rPr lang="en-US">
                <a:solidFill>
                  <a:prstClr val="black"/>
                </a:solidFill>
              </a:rPr>
              <a:t>Presentation title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7A29A0D-15CB-4460-9435-7E7D645346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60086" y="6355083"/>
            <a:ext cx="326440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/>
                </a:solidFill>
              </a:rPr>
              <a:t>20XX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8B6F95C2-7834-44D3-B93B-79D944E12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24494" y="6356353"/>
            <a:ext cx="473202" cy="365125"/>
          </a:xfrm>
        </p:spPr>
        <p:txBody>
          <a:bodyPr/>
          <a:lstStyle/>
          <a:p>
            <a:pPr defTabSz="685800">
              <a:defRPr/>
            </a:pPr>
            <a:fld id="{06B786C7-B8F9-4072-AAAA-17258464D730}" type="slidenum">
              <a:rPr lang="en-US" smtClean="0">
                <a:solidFill>
                  <a:prstClr val="black"/>
                </a:solidFill>
              </a:rPr>
              <a:pPr defTabSz="685800"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74821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E97352E-C52D-43BE-BCE2-2D71FE0353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"/>
            <a:ext cx="9144000" cy="11504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2051A8D-592F-40C1-A65D-E1F17B07C9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09701" y="183988"/>
            <a:ext cx="7054779" cy="803380"/>
          </a:xfrm>
        </p:spPr>
        <p:txBody>
          <a:bodyPr anchor="ctr"/>
          <a:lstStyle>
            <a:lvl1pPr algn="r">
              <a:lnSpc>
                <a:spcPct val="100000"/>
              </a:lnSpc>
              <a:defRPr spc="-15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Text Placeholder 30">
            <a:extLst>
              <a:ext uri="{FF2B5EF4-FFF2-40B4-BE49-F238E27FC236}">
                <a16:creationId xmlns:a16="http://schemas.microsoft.com/office/drawing/2014/main" id="{CF4C4703-C9D4-483C-8E41-17BB7193D01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8476" y="1764193"/>
            <a:ext cx="2495525" cy="5976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4" name="Text Placeholder 15">
            <a:extLst>
              <a:ext uri="{FF2B5EF4-FFF2-40B4-BE49-F238E27FC236}">
                <a16:creationId xmlns:a16="http://schemas.microsoft.com/office/drawing/2014/main" id="{7393281D-B77A-4BB8-A3E2-49E0F1259DA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38396" y="2374902"/>
            <a:ext cx="2495525" cy="3485573"/>
          </a:xfrm>
        </p:spPr>
        <p:txBody>
          <a:bodyPr>
            <a:normAutofit/>
          </a:bodyPr>
          <a:lstStyle>
            <a:lvl1pPr>
              <a:defRPr sz="15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2" name="Text Placeholder 30">
            <a:extLst>
              <a:ext uri="{FF2B5EF4-FFF2-40B4-BE49-F238E27FC236}">
                <a16:creationId xmlns:a16="http://schemas.microsoft.com/office/drawing/2014/main" id="{6B205DED-723B-48E3-AE9F-556696225CA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324239" y="1764193"/>
            <a:ext cx="2495525" cy="5976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5" name="Text Placeholder 15">
            <a:extLst>
              <a:ext uri="{FF2B5EF4-FFF2-40B4-BE49-F238E27FC236}">
                <a16:creationId xmlns:a16="http://schemas.microsoft.com/office/drawing/2014/main" id="{77D63D24-8466-44F3-898F-5CBC42C7681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324239" y="2374902"/>
            <a:ext cx="2495525" cy="3485573"/>
          </a:xfrm>
        </p:spPr>
        <p:txBody>
          <a:bodyPr>
            <a:normAutofit/>
          </a:bodyPr>
          <a:lstStyle>
            <a:lvl1pPr>
              <a:defRPr sz="15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30">
            <a:extLst>
              <a:ext uri="{FF2B5EF4-FFF2-40B4-BE49-F238E27FC236}">
                <a16:creationId xmlns:a16="http://schemas.microsoft.com/office/drawing/2014/main" id="{F600D1D1-B6A8-4A4E-BC6A-897FE089CBE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19046" y="1764193"/>
            <a:ext cx="2495525" cy="5976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A205F643-67E9-4E41-A65F-163C816090B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019046" y="2374902"/>
            <a:ext cx="2495525" cy="3485573"/>
          </a:xfrm>
        </p:spPr>
        <p:txBody>
          <a:bodyPr>
            <a:normAutofit/>
          </a:bodyPr>
          <a:lstStyle>
            <a:lvl1pPr>
              <a:defRPr sz="15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B0EF04CC-F1B1-495C-BA2F-F28A5D971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0876" y="6356353"/>
            <a:ext cx="3627882" cy="365125"/>
          </a:xfrm>
        </p:spPr>
        <p:txBody>
          <a:bodyPr/>
          <a:lstStyle/>
          <a:p>
            <a:pPr defTabSz="685800">
              <a:defRPr/>
            </a:pPr>
            <a:r>
              <a:rPr lang="en-US">
                <a:solidFill>
                  <a:prstClr val="black"/>
                </a:solidFill>
              </a:rPr>
              <a:t>Presentation title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657B66A6-EBC5-4A75-B938-7148B7A1262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60086" y="6355083"/>
            <a:ext cx="326440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/>
                </a:solidFill>
              </a:rPr>
              <a:t>20XX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83DD707-C769-4868-9B2F-1BF7ABBCD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24494" y="6356353"/>
            <a:ext cx="473202" cy="365125"/>
          </a:xfrm>
        </p:spPr>
        <p:txBody>
          <a:bodyPr/>
          <a:lstStyle/>
          <a:p>
            <a:pPr defTabSz="685800">
              <a:defRPr/>
            </a:pPr>
            <a:fld id="{06B786C7-B8F9-4072-AAAA-17258464D730}" type="slidenum">
              <a:rPr lang="en-US" smtClean="0">
                <a:solidFill>
                  <a:prstClr val="black"/>
                </a:solidFill>
              </a:rPr>
              <a:pPr defTabSz="685800"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9755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974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8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342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628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912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46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153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3CCCC-922E-474B-9E82-154201950281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1547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3E30A8-0D9C-47BB-8249-8A2EEEFC7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6918" y="365124"/>
            <a:ext cx="7914132" cy="14996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E93687-61FE-460F-A66F-4DF17994F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6918" y="1984248"/>
            <a:ext cx="7914132" cy="4197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EE1FFB-7673-4E75-9B5C-5572E2B068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60086" y="6355083"/>
            <a:ext cx="32644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C4B9AF-F93C-43E8-8E68-3B700825CE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0876" y="6356353"/>
            <a:ext cx="36278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8">
                <a:solidFill>
                  <a:schemeClr val="tx1"/>
                </a:solidFill>
              </a:defRPr>
            </a:lvl1pPr>
          </a:lstStyle>
          <a:p>
            <a:r>
              <a:rPr lang="en-US" sz="788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D739F7-0AE5-4677-8957-9961D67C18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24494" y="6356353"/>
            <a:ext cx="4732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tx1"/>
                </a:solidFill>
              </a:defRPr>
            </a:lvl1pPr>
          </a:lstStyle>
          <a:p>
            <a:fld id="{0D4885A8-DDA8-4FCF-AB25-DA8F78EC75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7349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4" r:id="rId2"/>
    <p:sldLayoutId id="2147483865" r:id="rId3"/>
    <p:sldLayoutId id="2147483866" r:id="rId4"/>
    <p:sldLayoutId id="2147483867" r:id="rId5"/>
    <p:sldLayoutId id="2147483868" r:id="rId6"/>
    <p:sldLayoutId id="2147483869" r:id="rId7"/>
    <p:sldLayoutId id="2147483870" r:id="rId8"/>
    <p:sldLayoutId id="2147483871" r:id="rId9"/>
    <p:sldLayoutId id="2147483872" r:id="rId10"/>
    <p:sldLayoutId id="2147483873" r:id="rId1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600" b="1" kern="1200" spc="-3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10000"/>
        </a:lnSpc>
        <a:spcBef>
          <a:spcPts val="750"/>
        </a:spcBef>
        <a:buFont typeface="Arial" panose="020B0604020202020204" pitchFamily="34" charset="0"/>
        <a:buChar char="•"/>
        <a:defRPr sz="1800" kern="1200" spc="-15" baseline="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10000"/>
        </a:lnSpc>
        <a:spcBef>
          <a:spcPts val="375"/>
        </a:spcBef>
        <a:buFont typeface="Arial" panose="020B0604020202020204" pitchFamily="34" charset="0"/>
        <a:buChar char="•"/>
        <a:defRPr sz="1500" kern="1200" spc="-15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10000"/>
        </a:lnSpc>
        <a:spcBef>
          <a:spcPts val="375"/>
        </a:spcBef>
        <a:buFont typeface="Arial" panose="020B0604020202020204" pitchFamily="34" charset="0"/>
        <a:buChar char="•"/>
        <a:defRPr sz="1350" kern="1200" spc="-15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10000"/>
        </a:lnSpc>
        <a:spcBef>
          <a:spcPts val="375"/>
        </a:spcBef>
        <a:buFont typeface="Arial" panose="020B0604020202020204" pitchFamily="34" charset="0"/>
        <a:buChar char="•"/>
        <a:defRPr sz="1200" kern="1200" spc="-15" baseline="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10000"/>
        </a:lnSpc>
        <a:spcBef>
          <a:spcPts val="375"/>
        </a:spcBef>
        <a:buFont typeface="Arial" panose="020B0604020202020204" pitchFamily="34" charset="0"/>
        <a:buChar char="•"/>
        <a:defRPr sz="1200" kern="1200" spc="-15" baseline="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98D150CF-F888-48EA-89E8-311ED5E916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959" y="253924"/>
            <a:ext cx="5881785" cy="910063"/>
          </a:xfrm>
        </p:spPr>
        <p:txBody>
          <a:bodyPr>
            <a:noAutofit/>
          </a:bodyPr>
          <a:lstStyle/>
          <a:p>
            <a:r>
              <a:rPr lang="en-US" sz="3000" dirty="0"/>
              <a:t>“The Greatest of these is Love”</a:t>
            </a:r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6BBE0348-1527-4055-BA8A-E275422274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453" y="1250747"/>
            <a:ext cx="6023696" cy="5160810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600" dirty="0"/>
              <a:t>Love is Essential – </a:t>
            </a:r>
            <a:r>
              <a:rPr lang="en-US" sz="2200" dirty="0"/>
              <a:t>1 Cor. 13:1-3</a:t>
            </a:r>
          </a:p>
          <a:p>
            <a:r>
              <a:rPr lang="en-US" sz="2600" dirty="0"/>
              <a:t>	Jason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600" dirty="0"/>
              <a:t>Characteristics of Love – </a:t>
            </a:r>
            <a:r>
              <a:rPr lang="en-US" sz="2200" dirty="0"/>
              <a:t>1 Cor. 13:4-8</a:t>
            </a:r>
          </a:p>
          <a:p>
            <a:r>
              <a:rPr lang="en-US" sz="2600" dirty="0"/>
              <a:t>	Micah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600" dirty="0"/>
              <a:t>Love for One Another – </a:t>
            </a:r>
            <a:r>
              <a:rPr lang="en-US" sz="2200" dirty="0"/>
              <a:t>1 John 4:7-12</a:t>
            </a:r>
          </a:p>
          <a:p>
            <a:r>
              <a:rPr lang="en-US" sz="2600" dirty="0"/>
              <a:t>	Gavin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600" dirty="0"/>
              <a:t>Love Your Enemies – </a:t>
            </a:r>
            <a:r>
              <a:rPr lang="en-US" sz="2200" dirty="0"/>
              <a:t>Matt. 5:43-48</a:t>
            </a:r>
          </a:p>
          <a:p>
            <a:r>
              <a:rPr lang="en-US" sz="2600" dirty="0"/>
              <a:t>	Aiden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600" dirty="0"/>
              <a:t>Love the Lord Your God – </a:t>
            </a:r>
            <a:r>
              <a:rPr lang="en-US" sz="2200" dirty="0"/>
              <a:t>Matt. 22:34-40</a:t>
            </a:r>
          </a:p>
          <a:p>
            <a:r>
              <a:rPr lang="en-US" sz="2600" dirty="0"/>
              <a:t>	Kale</a:t>
            </a:r>
          </a:p>
          <a:p>
            <a:pPr lvl="1" indent="0">
              <a:buNone/>
            </a:pPr>
            <a:r>
              <a:rPr lang="en-US" dirty="0"/>
              <a:t>	</a:t>
            </a:r>
          </a:p>
        </p:txBody>
      </p:sp>
      <p:pic>
        <p:nvPicPr>
          <p:cNvPr id="5" name="Picture Placeholder 4" descr="A picture containing mountain, sky, outdoor, nature, sunrise ">
            <a:extLst>
              <a:ext uri="{FF2B5EF4-FFF2-40B4-BE49-F238E27FC236}">
                <a16:creationId xmlns:a16="http://schemas.microsoft.com/office/drawing/2014/main" id="{A33E67C0-6C95-48DB-97CC-8CE8D36C05FB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85149" y="0"/>
            <a:ext cx="3062237" cy="6858000"/>
          </a:xfrm>
        </p:spPr>
      </p:pic>
    </p:spTree>
    <p:extLst>
      <p:ext uri="{BB962C8B-B14F-4D97-AF65-F5344CB8AC3E}">
        <p14:creationId xmlns:p14="http://schemas.microsoft.com/office/powerpoint/2010/main" val="2720718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8443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ColorBlockVTI">
  <a:themeElements>
    <a:clrScheme name="ColorBlock Color Scheme">
      <a:dk1>
        <a:sysClr val="windowText" lastClr="000000"/>
      </a:dk1>
      <a:lt1>
        <a:sysClr val="window" lastClr="FFFFFF"/>
      </a:lt1>
      <a:dk2>
        <a:srgbClr val="002044"/>
      </a:dk2>
      <a:lt2>
        <a:srgbClr val="F5F0F3"/>
      </a:lt2>
      <a:accent1>
        <a:srgbClr val="4A41C5"/>
      </a:accent1>
      <a:accent2>
        <a:srgbClr val="37997B"/>
      </a:accent2>
      <a:accent3>
        <a:srgbClr val="17B4DF"/>
      </a:accent3>
      <a:accent4>
        <a:srgbClr val="E69500"/>
      </a:accent4>
      <a:accent5>
        <a:srgbClr val="276D77"/>
      </a:accent5>
      <a:accent6>
        <a:srgbClr val="386ECE"/>
      </a:accent6>
      <a:hlink>
        <a:srgbClr val="AF1DAF"/>
      </a:hlink>
      <a:folHlink>
        <a:srgbClr val="FE5C68"/>
      </a:folHlink>
    </a:clrScheme>
    <a:fontScheme name="Custom 1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lorBlockVTI" id="{733CB85B-8F47-42FB-9326-9FF507018D27}" vid="{069BD9C2-DF61-4F2B-A577-A59C7FC2FF6B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1613</TotalTime>
  <Words>59</Words>
  <Application>Microsoft Office PowerPoint</Application>
  <PresentationFormat>On-screen Show (4:3)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Avenir Next LT Pro</vt:lpstr>
      <vt:lpstr>Calibri</vt:lpstr>
      <vt:lpstr>Calibri Light</vt:lpstr>
      <vt:lpstr>Wingdings</vt:lpstr>
      <vt:lpstr>1_Office Theme</vt:lpstr>
      <vt:lpstr>ColorBlockVTI</vt:lpstr>
      <vt:lpstr>“The Greatest of these is Love”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226</cp:revision>
  <dcterms:created xsi:type="dcterms:W3CDTF">2008-03-16T18:22:36Z</dcterms:created>
  <dcterms:modified xsi:type="dcterms:W3CDTF">2023-05-28T19:58:10Z</dcterms:modified>
</cp:coreProperties>
</file>