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5" r:id="rId1"/>
    <p:sldMasterId id="2147483687" r:id="rId2"/>
  </p:sldMasterIdLst>
  <p:notesMasterIdLst>
    <p:notesMasterId r:id="rId7"/>
  </p:notesMasterIdLst>
  <p:sldIdLst>
    <p:sldId id="259" r:id="rId3"/>
    <p:sldId id="256" r:id="rId4"/>
    <p:sldId id="257" r:id="rId5"/>
    <p:sldId id="258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34623" autoAdjust="0"/>
    <p:restoredTop sz="86325" autoAdjust="0"/>
  </p:normalViewPr>
  <p:slideViewPr>
    <p:cSldViewPr>
      <p:cViewPr varScale="1">
        <p:scale>
          <a:sx n="68" d="100"/>
          <a:sy n="68" d="100"/>
        </p:scale>
        <p:origin x="230" y="3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>
      <p:cViewPr varScale="1">
        <p:scale>
          <a:sx n="76" d="100"/>
          <a:sy n="76" d="100"/>
        </p:scale>
        <p:origin x="-2971" y="-8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ableStyles" Target="tableStyles.xml"/><Relationship Id="rId5" Type="http://schemas.openxmlformats.org/officeDocument/2006/relationships/slide" Target="slides/slide3.xml"/><Relationship Id="rId10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8DE7A2-50D1-4400-88E2-5E32D940C051}" type="datetimeFigureOut">
              <a:rPr lang="en-US"/>
              <a:pPr/>
              <a:t>5/28/2023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9F674F-5FF1-4C50-AE02-5B1470F93F7E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D28CAD-8767-4011-9DB8-03631B9C5819}" type="datetimeFigureOut">
              <a:rPr lang="en-US" smtClean="0"/>
              <a:t>5/28/2023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B1A43C-7659-4B3D-86D2-DB1917849F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94590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D28CAD-8767-4011-9DB8-03631B9C5819}" type="datetimeFigureOut">
              <a:rPr lang="en-US" smtClean="0"/>
              <a:t>5/28/2023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B1A43C-7659-4B3D-86D2-DB1917849F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73208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D28CAD-8767-4011-9DB8-03631B9C5819}" type="datetimeFigureOut">
              <a:rPr lang="en-US" smtClean="0"/>
              <a:t>5/28/2023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B1A43C-7659-4B3D-86D2-DB1917849F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478095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4FD2957-8595-499F-896A-E9A0888D05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venir Next LT Pro"/>
              <a:ea typeface="+mn-ea"/>
              <a:cs typeface="+mn-cs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1C44A184-010C-483F-8B5A-3D1E7E6EF9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2" y="0"/>
            <a:ext cx="6086475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 dirty="0">
              <a:ln>
                <a:noFill/>
              </a:ln>
              <a:solidFill>
                <a:srgbClr val="CAB4C3"/>
              </a:solidFill>
              <a:effectLst/>
              <a:uLnTx/>
              <a:uFillTx/>
              <a:latin typeface="Avenir Next LT Pro"/>
              <a:ea typeface="+mn-ea"/>
              <a:cs typeface="+mn-cs"/>
            </a:endParaRPr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9582A2E2-E6DD-4321-B03A-F6C071C1BB7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86784" y="753034"/>
            <a:ext cx="5111585" cy="3887390"/>
          </a:xfrm>
        </p:spPr>
        <p:txBody>
          <a:bodyPr anchor="t">
            <a:normAutofit/>
          </a:bodyPr>
          <a:lstStyle>
            <a:lvl1pPr>
              <a:defRPr sz="6375" spc="-15" baseline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Subtitle 2">
            <a:extLst>
              <a:ext uri="{FF2B5EF4-FFF2-40B4-BE49-F238E27FC236}">
                <a16:creationId xmlns:a16="http://schemas.microsoft.com/office/drawing/2014/main" id="{D21B6D9B-E3FB-48D2-A477-5B73E221668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86784" y="4640424"/>
            <a:ext cx="4828166" cy="1303176"/>
          </a:xfrm>
        </p:spPr>
        <p:txBody>
          <a:bodyPr anchor="b">
            <a:normAutofit/>
          </a:bodyPr>
          <a:lstStyle>
            <a:lvl1pPr marL="0" indent="0">
              <a:buNone/>
              <a:defRPr sz="2100" b="1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18" name="Picture Placeholder 16">
            <a:extLst>
              <a:ext uri="{FF2B5EF4-FFF2-40B4-BE49-F238E27FC236}">
                <a16:creationId xmlns:a16="http://schemas.microsoft.com/office/drawing/2014/main" id="{38823550-6B12-4BFD-9C91-668B623E3536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6085151" y="0"/>
            <a:ext cx="3062237" cy="6858000"/>
          </a:xfrm>
        </p:spPr>
        <p:txBody>
          <a:bodyPr/>
          <a:lstStyle>
            <a:lvl1pPr marL="0" indent="0" algn="ctr">
              <a:buNone/>
              <a:defRPr/>
            </a:lvl1pPr>
          </a:lstStyle>
          <a:p>
            <a:r>
              <a:rPr lang="en-US" dirty="0"/>
              <a:t>Click to add photo</a:t>
            </a:r>
          </a:p>
        </p:txBody>
      </p:sp>
    </p:spTree>
    <p:extLst>
      <p:ext uri="{BB962C8B-B14F-4D97-AF65-F5344CB8AC3E}">
        <p14:creationId xmlns:p14="http://schemas.microsoft.com/office/powerpoint/2010/main" val="158698988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" name="Rectangle 6">
            <a:extLst>
              <a:ext uri="{FF2B5EF4-FFF2-40B4-BE49-F238E27FC236}">
                <a16:creationId xmlns:a16="http://schemas.microsoft.com/office/drawing/2014/main" id="{74716EF3-1422-48C0-BC49-14FAC3550FC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venir Next LT Pro"/>
              <a:ea typeface="+mn-ea"/>
              <a:cs typeface="+mn-cs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7F2AAFDE-CB45-46CA-8961-8133FCA5F3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" y="0"/>
            <a:ext cx="305752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venir Next LT Pro"/>
              <a:ea typeface="+mn-ea"/>
              <a:cs typeface="+mn-cs"/>
            </a:endParaRP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B209C30D-AB58-482B-B553-F71367094E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9198" y="776944"/>
            <a:ext cx="2406756" cy="5166659"/>
          </a:xfrm>
        </p:spPr>
        <p:txBody>
          <a:bodyPr anchor="b"/>
          <a:lstStyle>
            <a:lvl1pPr>
              <a:defRPr spc="-15" baseline="0">
                <a:solidFill>
                  <a:schemeClr val="bg1"/>
                </a:solidFill>
              </a:defRPr>
            </a:lvl1pPr>
          </a:lstStyle>
          <a:p>
            <a:r>
              <a:rPr lang="en-US">
                <a:solidFill>
                  <a:srgbClr val="FFFFFF"/>
                </a:solidFill>
              </a:rPr>
              <a:t>Click to edit Master title style</a:t>
            </a: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3" name="Footer Placeholder 4">
            <a:extLst>
              <a:ext uri="{FF2B5EF4-FFF2-40B4-BE49-F238E27FC236}">
                <a16:creationId xmlns:a16="http://schemas.microsoft.com/office/drawing/2014/main" id="{D946F5EF-2C45-4A87-A1DD-BD2A6FB91B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49458" y="6356353"/>
            <a:ext cx="281178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19" name="Picture Placeholder 16">
            <a:extLst>
              <a:ext uri="{FF2B5EF4-FFF2-40B4-BE49-F238E27FC236}">
                <a16:creationId xmlns:a16="http://schemas.microsoft.com/office/drawing/2014/main" id="{B1A8891C-A2D4-4238-ABCE-62AB3A9121A5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3057525" y="0"/>
            <a:ext cx="3028950" cy="3429000"/>
          </a:xfrm>
        </p:spPr>
        <p:txBody>
          <a:bodyPr/>
          <a:lstStyle>
            <a:lvl1pPr marL="0" indent="0" algn="ctr">
              <a:buNone/>
              <a:defRPr/>
            </a:lvl1pPr>
          </a:lstStyle>
          <a:p>
            <a:r>
              <a:rPr lang="en-US" dirty="0"/>
              <a:t>Click to add photo</a:t>
            </a:r>
          </a:p>
        </p:txBody>
      </p:sp>
      <p:sp>
        <p:nvSpPr>
          <p:cNvPr id="20" name="Picture Placeholder 16">
            <a:extLst>
              <a:ext uri="{FF2B5EF4-FFF2-40B4-BE49-F238E27FC236}">
                <a16:creationId xmlns:a16="http://schemas.microsoft.com/office/drawing/2014/main" id="{7B51DFB6-C977-4551-BE38-57688D7FF0B7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6086475" y="0"/>
            <a:ext cx="3057526" cy="3429000"/>
          </a:xfrm>
        </p:spPr>
        <p:txBody>
          <a:bodyPr/>
          <a:lstStyle>
            <a:lvl1pPr marL="0" indent="0" algn="ctr">
              <a:buNone/>
              <a:defRPr/>
            </a:lvl1pPr>
          </a:lstStyle>
          <a:p>
            <a:r>
              <a:rPr lang="en-US" dirty="0"/>
              <a:t>Click to add photo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DFCFAED4-0A56-424D-BF74-4051B0BDA9A6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3648076" y="3841753"/>
            <a:ext cx="4949429" cy="2296083"/>
          </a:xfrm>
        </p:spPr>
        <p:txBody>
          <a:bodyPr>
            <a:normAutofit/>
          </a:bodyPr>
          <a:lstStyle>
            <a:lvl1pPr marL="257175" indent="-257175">
              <a:buFont typeface="Arial" panose="020B0604020202020204" pitchFamily="34" charset="0"/>
              <a:buChar char="•"/>
              <a:defRPr sz="1500"/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14" name="Date Placeholder 3">
            <a:extLst>
              <a:ext uri="{FF2B5EF4-FFF2-40B4-BE49-F238E27FC236}">
                <a16:creationId xmlns:a16="http://schemas.microsoft.com/office/drawing/2014/main" id="{9188F17E-DD3B-4CCC-957F-5A691448846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260086" y="6355083"/>
            <a:ext cx="3264408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>
                <a:solidFill>
                  <a:prstClr val="black"/>
                </a:solidFill>
              </a:rPr>
              <a:t>20XX</a:t>
            </a:r>
          </a:p>
        </p:txBody>
      </p:sp>
      <p:sp>
        <p:nvSpPr>
          <p:cNvPr id="15" name="Slide Number Placeholder 5">
            <a:extLst>
              <a:ext uri="{FF2B5EF4-FFF2-40B4-BE49-F238E27FC236}">
                <a16:creationId xmlns:a16="http://schemas.microsoft.com/office/drawing/2014/main" id="{2A0235C7-971D-4E52-B991-EFA44A9AFC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524494" y="6356353"/>
            <a:ext cx="473202" cy="365125"/>
          </a:xfrm>
        </p:spPr>
        <p:txBody>
          <a:bodyPr/>
          <a:lstStyle/>
          <a:p>
            <a:pPr defTabSz="685800">
              <a:defRPr/>
            </a:pPr>
            <a:fld id="{244D815C-8BF3-4ECF-A945-A2A7C2983AF9}" type="slidenum">
              <a:rPr lang="en-US" smtClean="0">
                <a:solidFill>
                  <a:prstClr val="black"/>
                </a:solidFill>
              </a:rPr>
              <a:pPr defTabSz="685800">
                <a:defRPr/>
              </a:pPr>
              <a:t>‹#›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9464278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trodu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783698AF-A86A-4D69-8272-76C9C1914A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9144000" cy="2286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venir Next LT Pro"/>
              <a:ea typeface="+mn-ea"/>
              <a:cs typeface="+mn-cs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F9E2DC86-4009-449C-8F4E-779A8C762B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6785" y="365127"/>
            <a:ext cx="7142741" cy="1501327"/>
          </a:xfrm>
        </p:spPr>
        <p:txBody>
          <a:bodyPr/>
          <a:lstStyle>
            <a:lvl1pPr>
              <a:defRPr spc="-15" baseline="0">
                <a:solidFill>
                  <a:schemeClr val="bg1"/>
                </a:solidFill>
              </a:defRPr>
            </a:lvl1pPr>
          </a:lstStyle>
          <a:p>
            <a:r>
              <a:rPr lang="en-US">
                <a:solidFill>
                  <a:srgbClr val="FFFFFF"/>
                </a:solidFill>
              </a:rPr>
              <a:t>Click to edit Master title style</a:t>
            </a: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2" name="Picture Placeholder 10">
            <a:extLst>
              <a:ext uri="{FF2B5EF4-FFF2-40B4-BE49-F238E27FC236}">
                <a16:creationId xmlns:a16="http://schemas.microsoft.com/office/drawing/2014/main" id="{671630E1-6506-4E93-BB6A-0604E0D04932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1" y="2286000"/>
            <a:ext cx="3800475" cy="4572000"/>
          </a:xfrm>
        </p:spPr>
        <p:txBody>
          <a:bodyPr/>
          <a:lstStyle>
            <a:lvl1pPr marL="0" indent="0" algn="ctr">
              <a:buNone/>
              <a:defRPr/>
            </a:lvl1pPr>
          </a:lstStyle>
          <a:p>
            <a:r>
              <a:rPr lang="en-US" dirty="0"/>
              <a:t>Click to add photo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51BAB65B-02AF-4992-85D0-8E98AB1BD9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50876" y="6356353"/>
            <a:ext cx="3627882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Presentation title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CFE115BC-4A4C-4385-82D5-106D1FAC35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64917" y="2899189"/>
            <a:ext cx="4207585" cy="3284359"/>
          </a:xfrm>
        </p:spPr>
        <p:txBody>
          <a:bodyPr>
            <a:normAutofit/>
          </a:bodyPr>
          <a:lstStyle>
            <a:lvl1pPr marL="0" indent="0">
              <a:buNone/>
              <a:defRPr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5CD3EB2B-80EF-4DC6-B2B6-F4B56844397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260086" y="6355083"/>
            <a:ext cx="3264408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>
                <a:solidFill>
                  <a:prstClr val="black"/>
                </a:solidFill>
              </a:rPr>
              <a:t>20XX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3DC3E33A-8A0A-4767-A4D9-CD89563793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524494" y="6356353"/>
            <a:ext cx="473202" cy="365125"/>
          </a:xfrm>
        </p:spPr>
        <p:txBody>
          <a:bodyPr/>
          <a:lstStyle/>
          <a:p>
            <a:pPr defTabSz="685800">
              <a:defRPr/>
            </a:pPr>
            <a:fld id="{CD6D940D-6D44-4DF9-9322-B4B11F7EDCD0}" type="slidenum">
              <a:rPr lang="en-US" smtClean="0">
                <a:solidFill>
                  <a:prstClr val="black"/>
                </a:solidFill>
              </a:rPr>
              <a:pPr defTabSz="685800">
                <a:defRPr/>
              </a:pPr>
              <a:t>‹#›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80084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Brea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046EB31F-C5DF-49FF-8DEA-86AC0C1860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2" y="0"/>
            <a:ext cx="5314949" cy="45339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 dirty="0">
              <a:ln>
                <a:noFill/>
              </a:ln>
              <a:solidFill>
                <a:srgbClr val="CAB4C3"/>
              </a:solidFill>
              <a:effectLst/>
              <a:uLnTx/>
              <a:uFillTx/>
              <a:latin typeface="Avenir Next LT Pro"/>
              <a:ea typeface="+mn-ea"/>
              <a:cs typeface="+mn-cs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ACFE912F-46EC-49B0-9C9A-DE9CBDF9FBB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86785" y="753038"/>
            <a:ext cx="4459045" cy="2366683"/>
          </a:xfrm>
        </p:spPr>
        <p:txBody>
          <a:bodyPr>
            <a:normAutofit/>
          </a:bodyPr>
          <a:lstStyle>
            <a:lvl1pPr>
              <a:defRPr spc="-15" baseline="0">
                <a:solidFill>
                  <a:schemeClr val="bg1"/>
                </a:solidFill>
              </a:defRPr>
            </a:lvl1pPr>
          </a:lstStyle>
          <a:p>
            <a:r>
              <a:rPr lang="en-US" sz="4500"/>
              <a:t>Click to edit Master title style</a:t>
            </a:r>
            <a:endParaRPr lang="en-US" sz="4500" dirty="0"/>
          </a:p>
        </p:txBody>
      </p:sp>
      <p:sp>
        <p:nvSpPr>
          <p:cNvPr id="5" name="Subtitle 2">
            <a:extLst>
              <a:ext uri="{FF2B5EF4-FFF2-40B4-BE49-F238E27FC236}">
                <a16:creationId xmlns:a16="http://schemas.microsoft.com/office/drawing/2014/main" id="{9BF32D81-1E24-45B8-A09D-EEAD404D8F3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86785" y="3075871"/>
            <a:ext cx="4459045" cy="1108335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16" name="Picture Placeholder 15">
            <a:extLst>
              <a:ext uri="{FF2B5EF4-FFF2-40B4-BE49-F238E27FC236}">
                <a16:creationId xmlns:a16="http://schemas.microsoft.com/office/drawing/2014/main" id="{9F9C7900-0694-4FDF-B29C-24016C0B9C60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1" y="4533900"/>
            <a:ext cx="5314949" cy="2324100"/>
          </a:xfrm>
        </p:spPr>
        <p:txBody>
          <a:bodyPr/>
          <a:lstStyle>
            <a:lvl1pPr marL="0" indent="0" algn="l">
              <a:buNone/>
              <a:defRPr/>
            </a:lvl1pPr>
          </a:lstStyle>
          <a:p>
            <a:r>
              <a:rPr lang="en-US" dirty="0"/>
              <a:t>Click to add photo</a:t>
            </a:r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52F1BABA-5C8C-4693-BD5A-974A171125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50876" y="6356353"/>
            <a:ext cx="3627882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Presentation title</a:t>
            </a:r>
          </a:p>
        </p:txBody>
      </p:sp>
      <p:sp>
        <p:nvSpPr>
          <p:cNvPr id="14" name="Picture Placeholder 12">
            <a:extLst>
              <a:ext uri="{FF2B5EF4-FFF2-40B4-BE49-F238E27FC236}">
                <a16:creationId xmlns:a16="http://schemas.microsoft.com/office/drawing/2014/main" id="{D71BA6F2-2182-4910-8DA6-71E5AB274588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5314950" y="0"/>
            <a:ext cx="3829050" cy="4533900"/>
          </a:xfrm>
        </p:spPr>
        <p:txBody>
          <a:bodyPr/>
          <a:lstStyle>
            <a:lvl1pPr marL="0" indent="0" algn="ctr">
              <a:buNone/>
              <a:defRPr/>
            </a:lvl1pPr>
          </a:lstStyle>
          <a:p>
            <a:r>
              <a:rPr lang="en-US" dirty="0"/>
              <a:t>Click to add photo</a:t>
            </a:r>
          </a:p>
        </p:txBody>
      </p:sp>
      <p:sp>
        <p:nvSpPr>
          <p:cNvPr id="17" name="Picture Placeholder 15">
            <a:extLst>
              <a:ext uri="{FF2B5EF4-FFF2-40B4-BE49-F238E27FC236}">
                <a16:creationId xmlns:a16="http://schemas.microsoft.com/office/drawing/2014/main" id="{83DCD7D2-7B94-48E9-9DCA-E72E1BCE4375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5314948" y="4533900"/>
            <a:ext cx="3829052" cy="23241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Click to add photo</a:t>
            </a:r>
          </a:p>
        </p:txBody>
      </p:sp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94253B29-520A-4014-A821-4F52F57CBC6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260086" y="6355083"/>
            <a:ext cx="3264408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20XX</a:t>
            </a:r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46B60DEE-1456-46C0-A3E5-4CAF3E128D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524494" y="6356353"/>
            <a:ext cx="473202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2722F022-211C-4882-844C-086FEA6806AA}" type="slidenum">
              <a:rPr lang="en-US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pPr>
                <a:defRPr/>
              </a:pPr>
              <a:t>‹#›</a:t>
            </a:fld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35756054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24F4DD58-525D-4728-A769-9F38711D57D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2286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venir Next LT Pro"/>
              <a:ea typeface="+mn-ea"/>
              <a:cs typeface="+mn-cs"/>
            </a:endParaRP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C1F862FE-7A72-432B-9888-FB389D35BDF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48842" y="875030"/>
            <a:ext cx="1788319" cy="5068570"/>
          </a:xfrm>
        </p:spPr>
        <p:txBody>
          <a:bodyPr/>
          <a:lstStyle>
            <a:lvl1pPr>
              <a:lnSpc>
                <a:spcPct val="100000"/>
              </a:lnSpc>
              <a:defRPr spc="-15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 to add text</a:t>
            </a:r>
          </a:p>
        </p:txBody>
      </p:sp>
      <p:sp>
        <p:nvSpPr>
          <p:cNvPr id="13" name="Footer Placeholder 4">
            <a:extLst>
              <a:ext uri="{FF2B5EF4-FFF2-40B4-BE49-F238E27FC236}">
                <a16:creationId xmlns:a16="http://schemas.microsoft.com/office/drawing/2014/main" id="{A256B58A-EC2F-48AB-BF2D-AB678AF0C0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49458" y="6356353"/>
            <a:ext cx="2078354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r>
              <a:rPr lang="en-US" dirty="0"/>
              <a:t>Presentation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D33DA1-34CB-434E-99AF-EA31D28A1941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2476501" y="876300"/>
            <a:ext cx="6455569" cy="47498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Click to add content</a:t>
            </a:r>
          </a:p>
        </p:txBody>
      </p:sp>
      <p:sp>
        <p:nvSpPr>
          <p:cNvPr id="14" name="Date Placeholder 3">
            <a:extLst>
              <a:ext uri="{FF2B5EF4-FFF2-40B4-BE49-F238E27FC236}">
                <a16:creationId xmlns:a16="http://schemas.microsoft.com/office/drawing/2014/main" id="{DB48D9BB-04DF-4542-8DF6-C4C78753805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260086" y="6355083"/>
            <a:ext cx="3264408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>
                <a:solidFill>
                  <a:prstClr val="black"/>
                </a:solidFill>
              </a:rPr>
              <a:t>20XX</a:t>
            </a:r>
          </a:p>
        </p:txBody>
      </p:sp>
      <p:sp>
        <p:nvSpPr>
          <p:cNvPr id="15" name="Slide Number Placeholder 5">
            <a:extLst>
              <a:ext uri="{FF2B5EF4-FFF2-40B4-BE49-F238E27FC236}">
                <a16:creationId xmlns:a16="http://schemas.microsoft.com/office/drawing/2014/main" id="{F22742E1-6009-4FFB-A391-37B987F530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524494" y="6356353"/>
            <a:ext cx="473202" cy="365125"/>
          </a:xfrm>
        </p:spPr>
        <p:txBody>
          <a:bodyPr/>
          <a:lstStyle/>
          <a:p>
            <a:pPr defTabSz="685800">
              <a:defRPr/>
            </a:pPr>
            <a:fld id="{06B786C7-B8F9-4072-AAAA-17258464D730}" type="slidenum">
              <a:rPr lang="en-US" smtClean="0">
                <a:solidFill>
                  <a:prstClr val="black"/>
                </a:solidFill>
              </a:rPr>
              <a:pPr defTabSz="685800">
                <a:defRPr/>
              </a:pPr>
              <a:t>‹#›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314486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183FEABB-56CC-491D-830B-02C0466DABB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2286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venir Next LT Pro"/>
              <a:ea typeface="+mn-ea"/>
              <a:cs typeface="+mn-cs"/>
            </a:endParaRP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34F3EF5A-453C-4D68-BA86-2FB1DE61C17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48842" y="996950"/>
            <a:ext cx="1788319" cy="4946650"/>
          </a:xfrm>
        </p:spPr>
        <p:txBody>
          <a:bodyPr/>
          <a:lstStyle>
            <a:lvl1pPr>
              <a:lnSpc>
                <a:spcPct val="100000"/>
              </a:lnSpc>
              <a:defRPr spc="-15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 to add text</a:t>
            </a:r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59321BA0-41E1-404D-9063-DF281D1865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49458" y="6356353"/>
            <a:ext cx="2078354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r>
              <a:rPr lang="en-US" dirty="0"/>
              <a:t>Presentation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71CEA4-8F84-4893-8A45-28DB0AE2068C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2566989" y="996953"/>
            <a:ext cx="6275785" cy="454501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Click to add content</a:t>
            </a:r>
          </a:p>
        </p:txBody>
      </p:sp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C99D2EA6-8453-4240-88D1-460E269D888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260086" y="6355083"/>
            <a:ext cx="3264408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>
                <a:solidFill>
                  <a:prstClr val="black"/>
                </a:solidFill>
              </a:rPr>
              <a:t>20XX</a:t>
            </a:r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02DD4984-9B40-488F-B903-2E0419551F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524494" y="6356353"/>
            <a:ext cx="473202" cy="365125"/>
          </a:xfrm>
        </p:spPr>
        <p:txBody>
          <a:bodyPr/>
          <a:lstStyle/>
          <a:p>
            <a:pPr defTabSz="685800">
              <a:defRPr/>
            </a:pPr>
            <a:fld id="{06B786C7-B8F9-4072-AAAA-17258464D730}" type="slidenum">
              <a:rPr lang="en-US" smtClean="0">
                <a:solidFill>
                  <a:prstClr val="black"/>
                </a:solidFill>
              </a:rPr>
              <a:pPr defTabSz="685800">
                <a:defRPr/>
              </a:pPr>
              <a:t>‹#›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0355344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icture Placeholder 22">
            <a:extLst>
              <a:ext uri="{FF2B5EF4-FFF2-40B4-BE49-F238E27FC236}">
                <a16:creationId xmlns:a16="http://schemas.microsoft.com/office/drawing/2014/main" id="{AD3C5B21-C400-4C50-8684-59543CDC43F2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-2" y="0"/>
            <a:ext cx="9144000" cy="6858000"/>
          </a:xfrm>
          <a:noFill/>
        </p:spPr>
        <p:txBody>
          <a:bodyPr/>
          <a:lstStyle>
            <a:lvl1pPr marL="0" indent="0" algn="ctr">
              <a:buNone/>
              <a:defRPr/>
            </a:lvl1pPr>
          </a:lstStyle>
          <a:p>
            <a:r>
              <a:rPr lang="en-US" dirty="0"/>
              <a:t>Click to add photo</a:t>
            </a:r>
          </a:p>
        </p:txBody>
      </p:sp>
      <p:sp>
        <p:nvSpPr>
          <p:cNvPr id="17" name="Title 1">
            <a:extLst>
              <a:ext uri="{FF2B5EF4-FFF2-40B4-BE49-F238E27FC236}">
                <a16:creationId xmlns:a16="http://schemas.microsoft.com/office/drawing/2014/main" id="{F81B040C-8943-4433-BFE9-AFB1F7C9ED4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83228" y="-2"/>
            <a:ext cx="8260773" cy="4100947"/>
          </a:xfrm>
          <a:gradFill>
            <a:gsLst>
              <a:gs pos="77000">
                <a:srgbClr val="000000">
                  <a:alpha val="30000"/>
                </a:srgbClr>
              </a:gs>
              <a:gs pos="38000">
                <a:srgbClr val="000000">
                  <a:alpha val="20000"/>
                </a:srgbClr>
              </a:gs>
              <a:gs pos="0">
                <a:srgbClr val="000000">
                  <a:alpha val="0"/>
                </a:srgbClr>
              </a:gs>
              <a:gs pos="20000">
                <a:srgbClr val="000000">
                  <a:alpha val="0"/>
                </a:srgbClr>
              </a:gs>
              <a:gs pos="100000">
                <a:srgbClr val="000000">
                  <a:alpha val="30000"/>
                </a:srgbClr>
              </a:gs>
            </a:gsLst>
            <a:lin ang="21594000" scaled="0"/>
          </a:gradFill>
        </p:spPr>
        <p:txBody>
          <a:bodyPr rIns="731520">
            <a:normAutofit/>
          </a:bodyPr>
          <a:lstStyle>
            <a:lvl1pPr algn="r">
              <a:defRPr sz="4500">
                <a:solidFill>
                  <a:schemeClr val="bg1"/>
                </a:solidFill>
              </a:defRPr>
            </a:lvl1pPr>
          </a:lstStyle>
          <a:p>
            <a:pPr algn="r"/>
            <a:r>
              <a:rPr lang="en-US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Click to edit Master title style</a:t>
            </a:r>
            <a:endParaRPr lang="en-US" dirty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8" name="Subtitle 2">
            <a:extLst>
              <a:ext uri="{FF2B5EF4-FFF2-40B4-BE49-F238E27FC236}">
                <a16:creationId xmlns:a16="http://schemas.microsoft.com/office/drawing/2014/main" id="{741A6711-44B3-4723-90E5-802B2DBD861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431474" y="4089656"/>
            <a:ext cx="6712526" cy="2796566"/>
          </a:xfrm>
          <a:gradFill>
            <a:gsLst>
              <a:gs pos="77000">
                <a:srgbClr val="000000">
                  <a:alpha val="30000"/>
                </a:srgbClr>
              </a:gs>
              <a:gs pos="33000">
                <a:srgbClr val="000000">
                  <a:alpha val="20000"/>
                </a:srgbClr>
              </a:gs>
              <a:gs pos="0">
                <a:srgbClr val="000000">
                  <a:alpha val="0"/>
                </a:srgbClr>
              </a:gs>
              <a:gs pos="100000">
                <a:srgbClr val="000000">
                  <a:alpha val="30000"/>
                </a:srgbClr>
              </a:gs>
            </a:gsLst>
            <a:lin ang="21594000" scaled="0"/>
          </a:gradFill>
        </p:spPr>
        <p:txBody>
          <a:bodyPr tIns="640080" rIns="731520" anchor="t">
            <a:normAutofit/>
          </a:bodyPr>
          <a:lstStyle>
            <a:lvl1pPr marL="0" indent="0" algn="r">
              <a:buNone/>
              <a:defRPr sz="2100" b="1" baseline="0">
                <a:solidFill>
                  <a:schemeClr val="bg1"/>
                </a:solidFill>
              </a:defRPr>
            </a:lvl1pPr>
          </a:lstStyle>
          <a:p>
            <a:pPr algn="r"/>
            <a:r>
              <a:rPr lang="en-US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Click to edit Master subtitle style</a:t>
            </a:r>
            <a:endParaRPr lang="en-US" dirty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9" name="Footer Placeholder 4">
            <a:extLst>
              <a:ext uri="{FF2B5EF4-FFF2-40B4-BE49-F238E27FC236}">
                <a16:creationId xmlns:a16="http://schemas.microsoft.com/office/drawing/2014/main" id="{B79A2161-66FE-4C11-AD83-5824307CBD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50876" y="6356353"/>
            <a:ext cx="3627882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Presentation title</a:t>
            </a:r>
          </a:p>
        </p:txBody>
      </p:sp>
      <p:sp>
        <p:nvSpPr>
          <p:cNvPr id="20" name="Date Placeholder 3">
            <a:extLst>
              <a:ext uri="{FF2B5EF4-FFF2-40B4-BE49-F238E27FC236}">
                <a16:creationId xmlns:a16="http://schemas.microsoft.com/office/drawing/2014/main" id="{91399727-F37D-4748-90E8-B5B6F5312FF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260086" y="6355083"/>
            <a:ext cx="3264408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20XX</a:t>
            </a:r>
          </a:p>
        </p:txBody>
      </p:sp>
      <p:sp>
        <p:nvSpPr>
          <p:cNvPr id="21" name="Slide Number Placeholder 5">
            <a:extLst>
              <a:ext uri="{FF2B5EF4-FFF2-40B4-BE49-F238E27FC236}">
                <a16:creationId xmlns:a16="http://schemas.microsoft.com/office/drawing/2014/main" id="{B9DE4FD1-0950-4A6A-8167-F0E9C622D1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524494" y="6356353"/>
            <a:ext cx="473202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CD6D940D-6D44-4DF9-9322-B4B11F7EDCD0}" type="slidenum">
              <a:rPr lang="en-US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pPr>
                <a:defRPr/>
              </a:pPr>
              <a:t>‹#›</a:t>
            </a:fld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72962279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34A42DEE-636F-4A79-B56A-5AF989E1FDC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3"/>
            <a:ext cx="9144000" cy="1150467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venir Next LT Pro"/>
              <a:ea typeface="+mn-ea"/>
              <a:cs typeface="+mn-cs"/>
            </a:endParaRPr>
          </a:p>
        </p:txBody>
      </p:sp>
      <p:sp>
        <p:nvSpPr>
          <p:cNvPr id="10" name="Title 9">
            <a:extLst>
              <a:ext uri="{FF2B5EF4-FFF2-40B4-BE49-F238E27FC236}">
                <a16:creationId xmlns:a16="http://schemas.microsoft.com/office/drawing/2014/main" id="{B75C9195-04C9-4D9A-B613-44A5F5900DB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52239" y="194786"/>
            <a:ext cx="7065883" cy="769493"/>
          </a:xfrm>
        </p:spPr>
        <p:txBody>
          <a:bodyPr anchor="ctr"/>
          <a:lstStyle>
            <a:lvl1pPr>
              <a:lnSpc>
                <a:spcPct val="100000"/>
              </a:lnSpc>
              <a:defRPr spc="-15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4C5A662A-E279-494E-8389-ADC6E870E38D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698899" y="1695453"/>
            <a:ext cx="7746206" cy="4314825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Click to add content</a:t>
            </a:r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1420B3F9-9DEF-4500-91D7-25F0B5E91F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50876" y="6356353"/>
            <a:ext cx="3627882" cy="365125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>
                <a:solidFill>
                  <a:prstClr val="black"/>
                </a:solidFill>
              </a:rPr>
              <a:t>Presentation title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05E504E9-EAD2-4BE5-9736-CED43FF2455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260086" y="6355083"/>
            <a:ext cx="3264408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>
                <a:solidFill>
                  <a:prstClr val="black"/>
                </a:solidFill>
              </a:rPr>
              <a:t>20XX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C3EB613-AF5E-423F-A78B-94F856BF64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524494" y="6356353"/>
            <a:ext cx="473202" cy="365125"/>
          </a:xfrm>
        </p:spPr>
        <p:txBody>
          <a:bodyPr/>
          <a:lstStyle/>
          <a:p>
            <a:pPr defTabSz="685800">
              <a:defRPr/>
            </a:pPr>
            <a:fld id="{06B786C7-B8F9-4072-AAAA-17258464D730}" type="slidenum">
              <a:rPr lang="en-US" smtClean="0">
                <a:solidFill>
                  <a:prstClr val="black"/>
                </a:solidFill>
              </a:rPr>
              <a:pPr defTabSz="685800">
                <a:defRPr/>
              </a:pPr>
              <a:t>‹#›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879155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D28CAD-8767-4011-9DB8-03631B9C5819}" type="datetimeFigureOut">
              <a:rPr lang="en-US" smtClean="0"/>
              <a:t>5/28/2023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B1A43C-7659-4B3D-86D2-DB1917849F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131399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me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C6F922A0-5527-4314-A2EA-E5CF34EF943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3"/>
            <a:ext cx="9144000" cy="1150467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venir Next LT Pro"/>
              <a:ea typeface="+mn-ea"/>
              <a:cs typeface="+mn-cs"/>
            </a:endParaRPr>
          </a:p>
        </p:txBody>
      </p:sp>
      <p:sp>
        <p:nvSpPr>
          <p:cNvPr id="10" name="Title 9">
            <a:extLst>
              <a:ext uri="{FF2B5EF4-FFF2-40B4-BE49-F238E27FC236}">
                <a16:creationId xmlns:a16="http://schemas.microsoft.com/office/drawing/2014/main" id="{96EC4CB6-956E-48EB-86AC-B40D89D7421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50571" y="194783"/>
            <a:ext cx="7517131" cy="760892"/>
          </a:xfrm>
        </p:spPr>
        <p:txBody>
          <a:bodyPr anchor="ctr"/>
          <a:lstStyle>
            <a:lvl1pPr>
              <a:lnSpc>
                <a:spcPct val="100000"/>
              </a:lnSpc>
              <a:defRPr spc="-15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13FA4250-BD33-40AE-934A-A473029C5CA5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484584" y="1560513"/>
            <a:ext cx="8174832" cy="4341812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Click to add content</a:t>
            </a:r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771E7CA1-3FAA-4961-8BAC-93AB2EF652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50876" y="6356353"/>
            <a:ext cx="3627882" cy="365125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>
                <a:solidFill>
                  <a:prstClr val="black"/>
                </a:solidFill>
              </a:rPr>
              <a:t>Presentation title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520CC547-8B7E-4C4B-9B2A-04BD498A71C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260086" y="6355083"/>
            <a:ext cx="3264408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>
                <a:solidFill>
                  <a:prstClr val="black"/>
                </a:solidFill>
              </a:rPr>
              <a:t>20XX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34245B-9DC4-457D-AB68-8E3BBB8529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524494" y="6356353"/>
            <a:ext cx="473202" cy="365125"/>
          </a:xfrm>
        </p:spPr>
        <p:txBody>
          <a:bodyPr/>
          <a:lstStyle/>
          <a:p>
            <a:pPr defTabSz="685800">
              <a:defRPr/>
            </a:pPr>
            <a:fld id="{06B786C7-B8F9-4072-AAAA-17258464D730}" type="slidenum">
              <a:rPr lang="en-US" smtClean="0">
                <a:solidFill>
                  <a:prstClr val="black"/>
                </a:solidFill>
              </a:rPr>
              <a:pPr defTabSz="685800">
                <a:defRPr/>
              </a:pPr>
              <a:t>‹#›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7982097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2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D5F516FD-E4AF-4BA2-902A-DA467465572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3"/>
            <a:ext cx="9144000" cy="1150467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venir Next LT Pro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7F0F480-E13D-4322-ADF4-56769DC5AFF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37261" y="190500"/>
            <a:ext cx="7527219" cy="773776"/>
          </a:xfrm>
        </p:spPr>
        <p:txBody>
          <a:bodyPr anchor="ctr"/>
          <a:lstStyle>
            <a:lvl1pPr algn="r">
              <a:lnSpc>
                <a:spcPct val="100000"/>
              </a:lnSpc>
              <a:defRPr spc="-15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12" name="Text Placeholder 30">
            <a:extLst>
              <a:ext uri="{FF2B5EF4-FFF2-40B4-BE49-F238E27FC236}">
                <a16:creationId xmlns:a16="http://schemas.microsoft.com/office/drawing/2014/main" id="{7F0BA818-CA3B-46FD-9A79-7BDC1D9CA710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06933" y="1764139"/>
            <a:ext cx="3567536" cy="59760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 b="1">
                <a:solidFill>
                  <a:schemeClr val="accent2"/>
                </a:solidFill>
              </a:defRPr>
            </a:lvl1pPr>
          </a:lstStyle>
          <a:p>
            <a:pPr lvl="0"/>
            <a:r>
              <a:rPr lang="en-US" dirty="0"/>
              <a:t>Click to add subtitle</a:t>
            </a:r>
          </a:p>
        </p:txBody>
      </p:sp>
      <p:sp>
        <p:nvSpPr>
          <p:cNvPr id="17" name="Text Placeholder 15">
            <a:extLst>
              <a:ext uri="{FF2B5EF4-FFF2-40B4-BE49-F238E27FC236}">
                <a16:creationId xmlns:a16="http://schemas.microsoft.com/office/drawing/2014/main" id="{4EAD007E-B9BB-4C9F-BDC8-127A77F0F96D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906933" y="2374900"/>
            <a:ext cx="3567536" cy="3365500"/>
          </a:xfrm>
        </p:spPr>
        <p:txBody>
          <a:bodyPr>
            <a:normAutofit/>
          </a:bodyPr>
          <a:lstStyle>
            <a:lvl1pPr>
              <a:defRPr sz="1500"/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14" name="Text Placeholder 30">
            <a:extLst>
              <a:ext uri="{FF2B5EF4-FFF2-40B4-BE49-F238E27FC236}">
                <a16:creationId xmlns:a16="http://schemas.microsoft.com/office/drawing/2014/main" id="{9ECBA1DE-781A-4AA7-86CA-0EBE52A9B417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693101" y="1764031"/>
            <a:ext cx="3567536" cy="59760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 b="1">
                <a:solidFill>
                  <a:schemeClr val="accent2"/>
                </a:solidFill>
              </a:defRPr>
            </a:lvl1pPr>
          </a:lstStyle>
          <a:p>
            <a:pPr lvl="0"/>
            <a:r>
              <a:rPr lang="en-US" dirty="0"/>
              <a:t>Click to add subtitle</a:t>
            </a:r>
          </a:p>
        </p:txBody>
      </p:sp>
      <p:sp>
        <p:nvSpPr>
          <p:cNvPr id="18" name="Text Placeholder 15">
            <a:extLst>
              <a:ext uri="{FF2B5EF4-FFF2-40B4-BE49-F238E27FC236}">
                <a16:creationId xmlns:a16="http://schemas.microsoft.com/office/drawing/2014/main" id="{53A9CA10-3BBC-41E7-A34E-C6CCFEC8205E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693101" y="2374900"/>
            <a:ext cx="3567536" cy="3365500"/>
          </a:xfrm>
        </p:spPr>
        <p:txBody>
          <a:bodyPr>
            <a:normAutofit/>
          </a:bodyPr>
          <a:lstStyle>
            <a:lvl1pPr>
              <a:defRPr sz="1500"/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27F3D4E9-1171-434D-AA71-EA27F72E0D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50876" y="6356353"/>
            <a:ext cx="3627882" cy="365125"/>
          </a:xfrm>
        </p:spPr>
        <p:txBody>
          <a:bodyPr/>
          <a:lstStyle/>
          <a:p>
            <a:pPr defTabSz="685800">
              <a:defRPr/>
            </a:pPr>
            <a:r>
              <a:rPr lang="en-US">
                <a:solidFill>
                  <a:prstClr val="black"/>
                </a:solidFill>
              </a:rPr>
              <a:t>Presentation title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57A29A0D-15CB-4460-9435-7E7D645346A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260086" y="6355083"/>
            <a:ext cx="3264408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>
                <a:solidFill>
                  <a:prstClr val="black"/>
                </a:solidFill>
              </a:rPr>
              <a:t>20XX</a:t>
            </a:r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8B6F95C2-7834-44D3-B93B-79D944E128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524494" y="6356353"/>
            <a:ext cx="473202" cy="365125"/>
          </a:xfrm>
        </p:spPr>
        <p:txBody>
          <a:bodyPr/>
          <a:lstStyle/>
          <a:p>
            <a:pPr defTabSz="685800">
              <a:defRPr/>
            </a:pPr>
            <a:fld id="{06B786C7-B8F9-4072-AAAA-17258464D730}" type="slidenum">
              <a:rPr lang="en-US" smtClean="0">
                <a:solidFill>
                  <a:prstClr val="black"/>
                </a:solidFill>
              </a:rPr>
              <a:pPr defTabSz="685800">
                <a:defRPr/>
              </a:pPr>
              <a:t>‹#›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988006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3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EE97352E-C52D-43BE-BCE2-2D71FE0353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3"/>
            <a:ext cx="9144000" cy="1150467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venir Next LT Pro"/>
              <a:ea typeface="+mn-ea"/>
              <a:cs typeface="+mn-cs"/>
            </a:endParaRP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92051A8D-592F-40C1-A65D-E1F17B07C94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09701" y="183988"/>
            <a:ext cx="7054779" cy="803380"/>
          </a:xfrm>
        </p:spPr>
        <p:txBody>
          <a:bodyPr anchor="ctr"/>
          <a:lstStyle>
            <a:lvl1pPr algn="r">
              <a:lnSpc>
                <a:spcPct val="100000"/>
              </a:lnSpc>
              <a:defRPr spc="-15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8" name="Text Placeholder 30">
            <a:extLst>
              <a:ext uri="{FF2B5EF4-FFF2-40B4-BE49-F238E27FC236}">
                <a16:creationId xmlns:a16="http://schemas.microsoft.com/office/drawing/2014/main" id="{CF4C4703-C9D4-483C-8E41-17BB7193D010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638476" y="1764193"/>
            <a:ext cx="2495525" cy="59760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 b="1">
                <a:solidFill>
                  <a:schemeClr val="accent2"/>
                </a:solidFill>
              </a:defRPr>
            </a:lvl1pPr>
          </a:lstStyle>
          <a:p>
            <a:pPr lvl="0"/>
            <a:r>
              <a:rPr lang="en-US" dirty="0"/>
              <a:t>Click to add subtitle</a:t>
            </a:r>
          </a:p>
        </p:txBody>
      </p:sp>
      <p:sp>
        <p:nvSpPr>
          <p:cNvPr id="14" name="Text Placeholder 15">
            <a:extLst>
              <a:ext uri="{FF2B5EF4-FFF2-40B4-BE49-F238E27FC236}">
                <a16:creationId xmlns:a16="http://schemas.microsoft.com/office/drawing/2014/main" id="{7393281D-B77A-4BB8-A3E2-49E0F1259DA9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638396" y="2374902"/>
            <a:ext cx="2495525" cy="3485573"/>
          </a:xfrm>
        </p:spPr>
        <p:txBody>
          <a:bodyPr>
            <a:normAutofit/>
          </a:bodyPr>
          <a:lstStyle>
            <a:lvl1pPr>
              <a:defRPr sz="1500"/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12" name="Text Placeholder 30">
            <a:extLst>
              <a:ext uri="{FF2B5EF4-FFF2-40B4-BE49-F238E27FC236}">
                <a16:creationId xmlns:a16="http://schemas.microsoft.com/office/drawing/2014/main" id="{6B205DED-723B-48E3-AE9F-556696225CAA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324239" y="1764193"/>
            <a:ext cx="2495525" cy="59760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 b="1">
                <a:solidFill>
                  <a:schemeClr val="accent2"/>
                </a:solidFill>
              </a:defRPr>
            </a:lvl1pPr>
          </a:lstStyle>
          <a:p>
            <a:pPr lvl="0"/>
            <a:r>
              <a:rPr lang="en-US" dirty="0"/>
              <a:t>Click to add subtitle</a:t>
            </a:r>
          </a:p>
        </p:txBody>
      </p:sp>
      <p:sp>
        <p:nvSpPr>
          <p:cNvPr id="15" name="Text Placeholder 15">
            <a:extLst>
              <a:ext uri="{FF2B5EF4-FFF2-40B4-BE49-F238E27FC236}">
                <a16:creationId xmlns:a16="http://schemas.microsoft.com/office/drawing/2014/main" id="{77D63D24-8466-44F3-898F-5CBC42C7681F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3324239" y="2374902"/>
            <a:ext cx="2495525" cy="3485573"/>
          </a:xfrm>
        </p:spPr>
        <p:txBody>
          <a:bodyPr>
            <a:normAutofit/>
          </a:bodyPr>
          <a:lstStyle>
            <a:lvl1pPr>
              <a:defRPr sz="1500"/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10" name="Text Placeholder 30">
            <a:extLst>
              <a:ext uri="{FF2B5EF4-FFF2-40B4-BE49-F238E27FC236}">
                <a16:creationId xmlns:a16="http://schemas.microsoft.com/office/drawing/2014/main" id="{F600D1D1-B6A8-4A4E-BC6A-897FE089CBEC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019046" y="1764193"/>
            <a:ext cx="2495525" cy="59760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 b="1">
                <a:solidFill>
                  <a:schemeClr val="accent2"/>
                </a:solidFill>
              </a:defRPr>
            </a:lvl1pPr>
          </a:lstStyle>
          <a:p>
            <a:pPr lvl="0"/>
            <a:r>
              <a:rPr lang="en-US" dirty="0"/>
              <a:t>Click to add subtitle</a:t>
            </a:r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A205F643-67E9-4E41-A65F-163C816090B9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6019046" y="2374902"/>
            <a:ext cx="2495525" cy="3485573"/>
          </a:xfrm>
        </p:spPr>
        <p:txBody>
          <a:bodyPr>
            <a:normAutofit/>
          </a:bodyPr>
          <a:lstStyle>
            <a:lvl1pPr>
              <a:defRPr sz="1500"/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" name="Footer Placeholder 4">
            <a:extLst>
              <a:ext uri="{FF2B5EF4-FFF2-40B4-BE49-F238E27FC236}">
                <a16:creationId xmlns:a16="http://schemas.microsoft.com/office/drawing/2014/main" id="{B0EF04CC-F1B1-495C-BA2F-F28A5D9715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50876" y="6356353"/>
            <a:ext cx="3627882" cy="365125"/>
          </a:xfrm>
        </p:spPr>
        <p:txBody>
          <a:bodyPr/>
          <a:lstStyle/>
          <a:p>
            <a:pPr defTabSz="685800">
              <a:defRPr/>
            </a:pPr>
            <a:r>
              <a:rPr lang="en-US">
                <a:solidFill>
                  <a:prstClr val="black"/>
                </a:solidFill>
              </a:rPr>
              <a:t>Presentation title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657B66A6-EBC5-4A75-B938-7148B7A1262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260086" y="6355083"/>
            <a:ext cx="3264408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>
                <a:solidFill>
                  <a:prstClr val="black"/>
                </a:solidFill>
              </a:rPr>
              <a:t>20XX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D83DD707-C769-4868-9B2F-1BF7ABBCD2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524494" y="6356353"/>
            <a:ext cx="473202" cy="365125"/>
          </a:xfrm>
        </p:spPr>
        <p:txBody>
          <a:bodyPr/>
          <a:lstStyle/>
          <a:p>
            <a:pPr defTabSz="685800">
              <a:defRPr/>
            </a:pPr>
            <a:fld id="{06B786C7-B8F9-4072-AAAA-17258464D730}" type="slidenum">
              <a:rPr lang="en-US" smtClean="0">
                <a:solidFill>
                  <a:prstClr val="black"/>
                </a:solidFill>
              </a:rPr>
              <a:pPr defTabSz="685800">
                <a:defRPr/>
              </a:pPr>
              <a:t>‹#›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46746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D28CAD-8767-4011-9DB8-03631B9C5819}" type="datetimeFigureOut">
              <a:rPr lang="en-US" smtClean="0"/>
              <a:t>5/28/2023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B1A43C-7659-4B3D-86D2-DB1917849F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83054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D28CAD-8767-4011-9DB8-03631B9C5819}" type="datetimeFigureOut">
              <a:rPr lang="en-US" smtClean="0"/>
              <a:t>5/28/2023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B1A43C-7659-4B3D-86D2-DB1917849F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36462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D28CAD-8767-4011-9DB8-03631B9C5819}" type="datetimeFigureOut">
              <a:rPr lang="en-US" smtClean="0"/>
              <a:t>5/28/2023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B1A43C-7659-4B3D-86D2-DB1917849F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86031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D28CAD-8767-4011-9DB8-03631B9C5819}" type="datetimeFigureOut">
              <a:rPr lang="en-US" smtClean="0"/>
              <a:t>5/28/2023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B1A43C-7659-4B3D-86D2-DB1917849F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27510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D28CAD-8767-4011-9DB8-03631B9C5819}" type="datetimeFigureOut">
              <a:rPr lang="en-US" smtClean="0"/>
              <a:t>5/28/2023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B1A43C-7659-4B3D-86D2-DB1917849F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77235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D28CAD-8767-4011-9DB8-03631B9C5819}" type="datetimeFigureOut">
              <a:rPr lang="en-US" smtClean="0"/>
              <a:t>5/28/2023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B1A43C-7659-4B3D-86D2-DB1917849F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47554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D28CAD-8767-4011-9DB8-03631B9C5819}" type="datetimeFigureOut">
              <a:rPr lang="en-US" smtClean="0"/>
              <a:t>5/28/2023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B1A43C-7659-4B3D-86D2-DB1917849F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52810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D28CAD-8767-4011-9DB8-03631B9C5819}" type="datetimeFigureOut">
              <a:rPr lang="en-US" smtClean="0"/>
              <a:t>5/28/2023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B1A43C-7659-4B3D-86D2-DB1917849F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612469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86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33E30A8-0D9C-47BB-8249-8A2EEEFC72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6918" y="365124"/>
            <a:ext cx="7914132" cy="149961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FE93687-61FE-460F-A66F-4DF17994F3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86918" y="1984248"/>
            <a:ext cx="7914132" cy="41970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AEE1FFB-7673-4E75-9B5C-5572E2B0683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5260086" y="6355083"/>
            <a:ext cx="326440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88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6C4B9AF-F93C-43E8-8E68-3B700825CE9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50876" y="6356353"/>
            <a:ext cx="362788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88">
                <a:solidFill>
                  <a:schemeClr val="tx1"/>
                </a:solidFill>
              </a:defRPr>
            </a:lvl1pPr>
          </a:lstStyle>
          <a:p>
            <a:r>
              <a:rPr lang="en-US" sz="788" dirty="0"/>
              <a:t>Presentation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CD739F7-0AE5-4677-8957-9961D67C18E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24494" y="6356353"/>
            <a:ext cx="47320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88">
                <a:solidFill>
                  <a:schemeClr val="tx1"/>
                </a:solidFill>
              </a:defRPr>
            </a:lvl1pPr>
          </a:lstStyle>
          <a:p>
            <a:fld id="{0D4885A8-DDA8-4FCF-AB25-DA8F78EC755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82385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</p:sldLayoutIdLst>
  <p:hf hdr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600" b="1" kern="1200" spc="-30" baseline="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110000"/>
        </a:lnSpc>
        <a:spcBef>
          <a:spcPts val="750"/>
        </a:spcBef>
        <a:buFont typeface="Arial" panose="020B0604020202020204" pitchFamily="34" charset="0"/>
        <a:buChar char="•"/>
        <a:defRPr sz="1800" kern="1200" spc="-15" baseline="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110000"/>
        </a:lnSpc>
        <a:spcBef>
          <a:spcPts val="375"/>
        </a:spcBef>
        <a:buFont typeface="Arial" panose="020B0604020202020204" pitchFamily="34" charset="0"/>
        <a:buChar char="•"/>
        <a:defRPr sz="1500" kern="1200" spc="-15" baseline="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110000"/>
        </a:lnSpc>
        <a:spcBef>
          <a:spcPts val="375"/>
        </a:spcBef>
        <a:buFont typeface="Arial" panose="020B0604020202020204" pitchFamily="34" charset="0"/>
        <a:buChar char="•"/>
        <a:defRPr sz="1350" kern="1200" spc="-15" baseline="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110000"/>
        </a:lnSpc>
        <a:spcBef>
          <a:spcPts val="375"/>
        </a:spcBef>
        <a:buFont typeface="Arial" panose="020B0604020202020204" pitchFamily="34" charset="0"/>
        <a:buChar char="•"/>
        <a:defRPr sz="1200" kern="1200" spc="-15" baseline="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110000"/>
        </a:lnSpc>
        <a:spcBef>
          <a:spcPts val="375"/>
        </a:spcBef>
        <a:buFont typeface="Arial" panose="020B0604020202020204" pitchFamily="34" charset="0"/>
        <a:buChar char="•"/>
        <a:defRPr sz="1200" kern="1200" spc="-15" baseline="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764449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98D150CF-F888-48EA-89E8-311ED5E9161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7959" y="253924"/>
            <a:ext cx="5881785" cy="910063"/>
          </a:xfrm>
        </p:spPr>
        <p:txBody>
          <a:bodyPr>
            <a:noAutofit/>
          </a:bodyPr>
          <a:lstStyle/>
          <a:p>
            <a:pPr algn="ctr"/>
            <a:r>
              <a:rPr lang="en-US" sz="3600" u="sng" dirty="0"/>
              <a:t>Jesus, Friend of Sinners</a:t>
            </a:r>
          </a:p>
        </p:txBody>
      </p:sp>
      <p:sp>
        <p:nvSpPr>
          <p:cNvPr id="8" name="Subtitle 7">
            <a:extLst>
              <a:ext uri="{FF2B5EF4-FFF2-40B4-BE49-F238E27FC236}">
                <a16:creationId xmlns:a16="http://schemas.microsoft.com/office/drawing/2014/main" id="{6BBE0348-1527-4055-BA8A-E2754222743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-106874" y="708955"/>
            <a:ext cx="5805191" cy="4640094"/>
          </a:xfrm>
        </p:spPr>
        <p:txBody>
          <a:bodyPr>
            <a:normAutofit/>
          </a:bodyPr>
          <a:lstStyle/>
          <a:p>
            <a:pPr marL="800100" lvl="1" indent="-285750">
              <a:buFont typeface="Wingdings" panose="05000000000000000000" pitchFamily="2" charset="2"/>
              <a:buChar char="Ø"/>
            </a:pPr>
            <a:r>
              <a:rPr lang="en-US" sz="2000" b="1" dirty="0">
                <a:solidFill>
                  <a:schemeClr val="bg1"/>
                </a:solidFill>
              </a:rPr>
              <a:t>Man Struggling with Personal Finance – Luke 19</a:t>
            </a:r>
          </a:p>
          <a:p>
            <a:pPr marL="800100" lvl="1" indent="-285750">
              <a:buFont typeface="Wingdings" panose="05000000000000000000" pitchFamily="2" charset="2"/>
              <a:buChar char="Ø"/>
            </a:pPr>
            <a:endParaRPr lang="en-US" sz="2000" b="1" dirty="0">
              <a:solidFill>
                <a:schemeClr val="bg1"/>
              </a:solidFill>
            </a:endParaRPr>
          </a:p>
          <a:p>
            <a:pPr marL="800100" lvl="1" indent="-285750">
              <a:buFont typeface="Wingdings" panose="05000000000000000000" pitchFamily="2" charset="2"/>
              <a:buChar char="Ø"/>
            </a:pPr>
            <a:r>
              <a:rPr lang="en-US" sz="2000" b="1" dirty="0">
                <a:solidFill>
                  <a:schemeClr val="bg1"/>
                </a:solidFill>
              </a:rPr>
              <a:t>Woman Struggling with Sexual Sin – John 8</a:t>
            </a:r>
          </a:p>
          <a:p>
            <a:pPr marL="800100" lvl="1" indent="-285750">
              <a:buFont typeface="Wingdings" panose="05000000000000000000" pitchFamily="2" charset="2"/>
              <a:buChar char="Ø"/>
            </a:pPr>
            <a:endParaRPr lang="en-US" sz="2000" b="1" dirty="0">
              <a:solidFill>
                <a:schemeClr val="bg1"/>
              </a:solidFill>
            </a:endParaRPr>
          </a:p>
          <a:p>
            <a:pPr marL="800100" lvl="1" indent="-285750">
              <a:buFont typeface="Wingdings" panose="05000000000000000000" pitchFamily="2" charset="2"/>
              <a:buChar char="Ø"/>
            </a:pPr>
            <a:r>
              <a:rPr lang="en-US" sz="2000" b="1" dirty="0">
                <a:solidFill>
                  <a:schemeClr val="bg1"/>
                </a:solidFill>
              </a:rPr>
              <a:t>Men Struggling with Pride and Tradition – John 3</a:t>
            </a:r>
          </a:p>
          <a:p>
            <a:pPr marL="800100" lvl="1" indent="-285750">
              <a:buFont typeface="Wingdings" panose="05000000000000000000" pitchFamily="2" charset="2"/>
              <a:buChar char="Ø"/>
            </a:pPr>
            <a:endParaRPr lang="en-US" sz="2000" b="1" dirty="0">
              <a:solidFill>
                <a:schemeClr val="bg1"/>
              </a:solidFill>
            </a:endParaRPr>
          </a:p>
          <a:p>
            <a:pPr marL="800100" lvl="1" indent="-285750">
              <a:buFont typeface="Wingdings" panose="05000000000000000000" pitchFamily="2" charset="2"/>
              <a:buChar char="Ø"/>
            </a:pPr>
            <a:r>
              <a:rPr lang="en-US" sz="2000" b="1" dirty="0">
                <a:solidFill>
                  <a:schemeClr val="bg1"/>
                </a:solidFill>
              </a:rPr>
              <a:t>Man Struggling with Meaning / Purpose in Life – Matt. 27</a:t>
            </a:r>
            <a:r>
              <a:rPr lang="en-US" dirty="0">
                <a:solidFill>
                  <a:schemeClr val="bg1"/>
                </a:solidFill>
              </a:rPr>
              <a:t>	</a:t>
            </a:r>
          </a:p>
        </p:txBody>
      </p:sp>
      <p:pic>
        <p:nvPicPr>
          <p:cNvPr id="5" name="Picture Placeholder 4" descr="A picture containing mountain, sky, outdoor, nature, sunrise ">
            <a:extLst>
              <a:ext uri="{FF2B5EF4-FFF2-40B4-BE49-F238E27FC236}">
                <a16:creationId xmlns:a16="http://schemas.microsoft.com/office/drawing/2014/main" id="{A33E67C0-6C95-48DB-97CC-8CE8D36C05FB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085149" y="0"/>
            <a:ext cx="3062237" cy="6858000"/>
          </a:xfrm>
        </p:spPr>
      </p:pic>
    </p:spTree>
    <p:extLst>
      <p:ext uri="{BB962C8B-B14F-4D97-AF65-F5344CB8AC3E}">
        <p14:creationId xmlns:p14="http://schemas.microsoft.com/office/powerpoint/2010/main" val="27207183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52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53" presetClass="entr" presetSubtype="52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3" presetClass="entr" presetSubtype="52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98D150CF-F888-48EA-89E8-311ED5E9161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7959" y="253924"/>
            <a:ext cx="5881785" cy="910063"/>
          </a:xfrm>
        </p:spPr>
        <p:txBody>
          <a:bodyPr>
            <a:noAutofit/>
          </a:bodyPr>
          <a:lstStyle/>
          <a:p>
            <a:pPr algn="ctr"/>
            <a:r>
              <a:rPr lang="en-US" sz="3600" u="sng" dirty="0"/>
              <a:t>Jesus, Friend of Sinners</a:t>
            </a:r>
          </a:p>
        </p:txBody>
      </p:sp>
      <p:sp>
        <p:nvSpPr>
          <p:cNvPr id="8" name="Subtitle 7">
            <a:extLst>
              <a:ext uri="{FF2B5EF4-FFF2-40B4-BE49-F238E27FC236}">
                <a16:creationId xmlns:a16="http://schemas.microsoft.com/office/drawing/2014/main" id="{6BBE0348-1527-4055-BA8A-E2754222743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-106874" y="1108953"/>
            <a:ext cx="5805191" cy="4640094"/>
          </a:xfrm>
        </p:spPr>
        <p:txBody>
          <a:bodyPr>
            <a:normAutofit fontScale="92500" lnSpcReduction="10000"/>
          </a:bodyPr>
          <a:lstStyle/>
          <a:p>
            <a:pPr lvl="1" indent="0">
              <a:buNone/>
            </a:pPr>
            <a:endParaRPr lang="en-US" sz="2800" b="1" dirty="0">
              <a:solidFill>
                <a:schemeClr val="bg1"/>
              </a:solidFill>
            </a:endParaRPr>
          </a:p>
          <a:p>
            <a:pPr lvl="1" indent="0">
              <a:buNone/>
            </a:pPr>
            <a:r>
              <a:rPr lang="en-US" sz="2800" b="1" dirty="0">
                <a:solidFill>
                  <a:schemeClr val="bg1"/>
                </a:solidFill>
              </a:rPr>
              <a:t>3 Consistent Patterns by Jesus:</a:t>
            </a:r>
          </a:p>
          <a:p>
            <a:pPr marL="1543050" lvl="3" indent="-342900">
              <a:buFont typeface="+mj-lt"/>
              <a:buAutoNum type="arabicPeriod"/>
            </a:pPr>
            <a:endParaRPr lang="en-US" sz="2000" b="1" dirty="0">
              <a:solidFill>
                <a:schemeClr val="bg1"/>
              </a:solidFill>
            </a:endParaRPr>
          </a:p>
          <a:p>
            <a:pPr marL="1543050" lvl="3" indent="-342900">
              <a:buFont typeface="+mj-lt"/>
              <a:buAutoNum type="arabicPeriod"/>
            </a:pPr>
            <a:r>
              <a:rPr lang="en-US" sz="2000" b="1" dirty="0">
                <a:solidFill>
                  <a:schemeClr val="bg1"/>
                </a:solidFill>
              </a:rPr>
              <a:t>He Always Loved Them</a:t>
            </a:r>
          </a:p>
          <a:p>
            <a:pPr marL="1543050" lvl="3" indent="-342900">
              <a:buFont typeface="+mj-lt"/>
              <a:buAutoNum type="arabicPeriod"/>
            </a:pPr>
            <a:endParaRPr lang="en-US" sz="2000" b="1" dirty="0">
              <a:solidFill>
                <a:schemeClr val="bg1"/>
              </a:solidFill>
            </a:endParaRPr>
          </a:p>
          <a:p>
            <a:pPr marL="1543050" lvl="3" indent="-342900">
              <a:buFont typeface="+mj-lt"/>
              <a:buAutoNum type="arabicPeriod"/>
            </a:pPr>
            <a:r>
              <a:rPr lang="en-US" sz="2000" b="1" dirty="0">
                <a:solidFill>
                  <a:schemeClr val="bg1"/>
                </a:solidFill>
              </a:rPr>
              <a:t>He always Tried to Help Them</a:t>
            </a:r>
          </a:p>
          <a:p>
            <a:pPr marL="1543050" lvl="3" indent="-342900">
              <a:buFont typeface="+mj-lt"/>
              <a:buAutoNum type="arabicPeriod"/>
            </a:pPr>
            <a:endParaRPr lang="en-US" sz="2000" b="1" dirty="0">
              <a:solidFill>
                <a:schemeClr val="bg1"/>
              </a:solidFill>
            </a:endParaRPr>
          </a:p>
          <a:p>
            <a:pPr marL="1543050" lvl="3" indent="-342900">
              <a:buFont typeface="+mj-lt"/>
              <a:buAutoNum type="arabicPeriod"/>
            </a:pPr>
            <a:r>
              <a:rPr lang="en-US" sz="2000" b="1" dirty="0">
                <a:solidFill>
                  <a:schemeClr val="bg1"/>
                </a:solidFill>
              </a:rPr>
              <a:t>He Always Led to Repentance and Change</a:t>
            </a:r>
          </a:p>
          <a:p>
            <a:pPr marL="1200150" lvl="2" indent="-342900">
              <a:buFont typeface="+mj-lt"/>
              <a:buAutoNum type="arabicPeriod"/>
            </a:pPr>
            <a:endParaRPr lang="en-US" sz="1600" b="1" dirty="0">
              <a:solidFill>
                <a:schemeClr val="bg1"/>
              </a:solidFill>
            </a:endParaRPr>
          </a:p>
          <a:p>
            <a:pPr marL="1200150" lvl="2" indent="-342900">
              <a:buFont typeface="+mj-lt"/>
              <a:buAutoNum type="arabicPeriod"/>
            </a:pPr>
            <a:endParaRPr lang="en-US" sz="1600" b="1" dirty="0">
              <a:solidFill>
                <a:schemeClr val="bg1"/>
              </a:solidFill>
            </a:endParaRPr>
          </a:p>
          <a:p>
            <a:pPr marL="1200150" lvl="2" indent="-342900">
              <a:buFont typeface="+mj-lt"/>
              <a:buAutoNum type="arabicPeriod"/>
            </a:pPr>
            <a:endParaRPr lang="en-US" sz="1600" b="1" dirty="0">
              <a:solidFill>
                <a:schemeClr val="bg1"/>
              </a:solidFill>
            </a:endParaRPr>
          </a:p>
          <a:p>
            <a:pPr marL="1200150" lvl="2" indent="-342900">
              <a:buFont typeface="+mj-lt"/>
              <a:buAutoNum type="arabicPeriod"/>
            </a:pPr>
            <a:endParaRPr lang="en-US" sz="1600" b="1" dirty="0">
              <a:solidFill>
                <a:schemeClr val="bg1"/>
              </a:solidFill>
            </a:endParaRPr>
          </a:p>
          <a:p>
            <a:pPr lvl="2" indent="0">
              <a:buNone/>
            </a:pPr>
            <a:r>
              <a:rPr lang="en-US" dirty="0">
                <a:solidFill>
                  <a:schemeClr val="bg1"/>
                </a:solidFill>
              </a:rPr>
              <a:t>	</a:t>
            </a:r>
          </a:p>
        </p:txBody>
      </p:sp>
      <p:pic>
        <p:nvPicPr>
          <p:cNvPr id="5" name="Picture Placeholder 4" descr="A picture containing mountain, sky, outdoor, nature, sunrise ">
            <a:extLst>
              <a:ext uri="{FF2B5EF4-FFF2-40B4-BE49-F238E27FC236}">
                <a16:creationId xmlns:a16="http://schemas.microsoft.com/office/drawing/2014/main" id="{A33E67C0-6C95-48DB-97CC-8CE8D36C05FB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085149" y="0"/>
            <a:ext cx="3062237" cy="6858000"/>
          </a:xfr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695A2FCA-E142-6C5F-70E2-B37C45166384}"/>
              </a:ext>
            </a:extLst>
          </p:cNvPr>
          <p:cNvSpPr txBox="1"/>
          <p:nvPr/>
        </p:nvSpPr>
        <p:spPr>
          <a:xfrm>
            <a:off x="235608" y="5482948"/>
            <a:ext cx="546270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venir Next LT Pro"/>
                <a:ea typeface="+mn-ea"/>
                <a:cs typeface="+mn-cs"/>
              </a:rPr>
              <a:t>John 14:15 – “…if you Love Me, keep My commandments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8A817B17-5CD0-C93F-4EED-565813AE276E}"/>
              </a:ext>
            </a:extLst>
          </p:cNvPr>
          <p:cNvSpPr/>
          <p:nvPr/>
        </p:nvSpPr>
        <p:spPr>
          <a:xfrm>
            <a:off x="243191" y="1235413"/>
            <a:ext cx="5455126" cy="3920247"/>
          </a:xfrm>
          <a:prstGeom prst="rect">
            <a:avLst/>
          </a:prstGeom>
          <a:noFill/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venir Next LT Pro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403575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31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429660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2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F46216B-77A9-411A-B9D3-5023FCB70208}"/>
    </a:ext>
  </a:extLst>
</a:theme>
</file>

<file path=ppt/theme/theme2.xml><?xml version="1.0" encoding="utf-8"?>
<a:theme xmlns:a="http://schemas.openxmlformats.org/drawingml/2006/main" name="ColorBlockVTI">
  <a:themeElements>
    <a:clrScheme name="ColorBlock Color Scheme">
      <a:dk1>
        <a:sysClr val="windowText" lastClr="000000"/>
      </a:dk1>
      <a:lt1>
        <a:sysClr val="window" lastClr="FFFFFF"/>
      </a:lt1>
      <a:dk2>
        <a:srgbClr val="002044"/>
      </a:dk2>
      <a:lt2>
        <a:srgbClr val="F5F0F3"/>
      </a:lt2>
      <a:accent1>
        <a:srgbClr val="4A41C5"/>
      </a:accent1>
      <a:accent2>
        <a:srgbClr val="37997B"/>
      </a:accent2>
      <a:accent3>
        <a:srgbClr val="17B4DF"/>
      </a:accent3>
      <a:accent4>
        <a:srgbClr val="E69500"/>
      </a:accent4>
      <a:accent5>
        <a:srgbClr val="276D77"/>
      </a:accent5>
      <a:accent6>
        <a:srgbClr val="386ECE"/>
      </a:accent6>
      <a:hlink>
        <a:srgbClr val="AF1DAF"/>
      </a:hlink>
      <a:folHlink>
        <a:srgbClr val="FE5C68"/>
      </a:folHlink>
    </a:clrScheme>
    <a:fontScheme name="Custom 1">
      <a:majorFont>
        <a:latin typeface="Avenir Next LT Pro"/>
        <a:ea typeface=""/>
        <a:cs typeface=""/>
      </a:majorFont>
      <a:minorFont>
        <a:latin typeface="Avenir Next L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olorBlockVTI" id="{733CB85B-8F47-42FB-9326-9FF507018D27}" vid="{069BD9C2-DF61-4F2B-A577-A59C7FC2FF6B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</TotalTime>
  <Words>84</Words>
  <Application>Microsoft Office PowerPoint</Application>
  <PresentationFormat>On-screen Show (4:3)</PresentationFormat>
  <Paragraphs>23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4</vt:i4>
      </vt:variant>
    </vt:vector>
  </HeadingPairs>
  <TitlesOfParts>
    <vt:vector size="11" baseType="lpstr">
      <vt:lpstr>Arial</vt:lpstr>
      <vt:lpstr>Avenir Next LT Pro</vt:lpstr>
      <vt:lpstr>Calibri</vt:lpstr>
      <vt:lpstr>Calibri Light</vt:lpstr>
      <vt:lpstr>Wingdings</vt:lpstr>
      <vt:lpstr>2_Office Theme</vt:lpstr>
      <vt:lpstr>ColorBlockVTI</vt:lpstr>
      <vt:lpstr>PowerPoint Presentation</vt:lpstr>
      <vt:lpstr>Jesus, Friend of Sinners</vt:lpstr>
      <vt:lpstr>Jesus, Friend of Sinners</vt:lpstr>
      <vt:lpstr>PowerPoint Presentation</vt:lpstr>
    </vt:vector>
  </TitlesOfParts>
  <Company>AQ2 Technologies, LLC.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Template</dc:title>
  <dc:creator>RJStevensMusic.com</dc:creator>
  <dc:description/>
  <cp:lastModifiedBy>Michael Hepner</cp:lastModifiedBy>
  <cp:revision>23</cp:revision>
  <dcterms:created xsi:type="dcterms:W3CDTF">2008-03-16T18:22:36Z</dcterms:created>
  <dcterms:modified xsi:type="dcterms:W3CDTF">2023-05-28T19:59:20Z</dcterms:modified>
</cp:coreProperties>
</file>