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14"/>
  </p:notesMasterIdLst>
  <p:sldIdLst>
    <p:sldId id="259" r:id="rId3"/>
    <p:sldId id="256" r:id="rId4"/>
    <p:sldId id="257" r:id="rId5"/>
    <p:sldId id="261" r:id="rId6"/>
    <p:sldId id="262" r:id="rId7"/>
    <p:sldId id="263" r:id="rId8"/>
    <p:sldId id="264" r:id="rId9"/>
    <p:sldId id="265" r:id="rId10"/>
    <p:sldId id="266" r:id="rId11"/>
    <p:sldId id="260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30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1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6A6BF5-D7C5-4309-B051-02B658BFA64C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27C8C86-4322-473E-A542-7A4BA1DC59AA}">
      <dgm:prSet/>
      <dgm:spPr/>
      <dgm:t>
        <a:bodyPr/>
        <a:lstStyle/>
        <a:p>
          <a:r>
            <a:rPr lang="en-US"/>
            <a:t>Eternal Life</a:t>
          </a:r>
        </a:p>
      </dgm:t>
    </dgm:pt>
    <dgm:pt modelId="{BC5C471A-F31B-433A-BB4C-7D0E4B2DEE7A}" type="parTrans" cxnId="{97BA3FB4-04B3-489F-9D8B-0C286EB2EA43}">
      <dgm:prSet/>
      <dgm:spPr/>
      <dgm:t>
        <a:bodyPr/>
        <a:lstStyle/>
        <a:p>
          <a:endParaRPr lang="en-US"/>
        </a:p>
      </dgm:t>
    </dgm:pt>
    <dgm:pt modelId="{20AE6F97-2AA3-4584-9436-A7D25691D611}" type="sibTrans" cxnId="{97BA3FB4-04B3-489F-9D8B-0C286EB2EA43}">
      <dgm:prSet/>
      <dgm:spPr/>
      <dgm:t>
        <a:bodyPr/>
        <a:lstStyle/>
        <a:p>
          <a:endParaRPr lang="en-US"/>
        </a:p>
      </dgm:t>
    </dgm:pt>
    <dgm:pt modelId="{ED0F8D23-7357-4B97-90D7-E9B3C1479C20}">
      <dgm:prSet/>
      <dgm:spPr/>
      <dgm:t>
        <a:bodyPr/>
        <a:lstStyle/>
        <a:p>
          <a:r>
            <a:rPr lang="en-US"/>
            <a:t>Treasure in Heaven</a:t>
          </a:r>
        </a:p>
      </dgm:t>
    </dgm:pt>
    <dgm:pt modelId="{632A6AFF-1FA0-41E0-9F4D-041E66017337}" type="parTrans" cxnId="{742E4B59-3B12-42B2-A4DD-C25ACDB78303}">
      <dgm:prSet/>
      <dgm:spPr/>
      <dgm:t>
        <a:bodyPr/>
        <a:lstStyle/>
        <a:p>
          <a:endParaRPr lang="en-US"/>
        </a:p>
      </dgm:t>
    </dgm:pt>
    <dgm:pt modelId="{E0A05A94-9C54-4C6A-8DA1-59A4D6D3E03C}" type="sibTrans" cxnId="{742E4B59-3B12-42B2-A4DD-C25ACDB78303}">
      <dgm:prSet/>
      <dgm:spPr/>
      <dgm:t>
        <a:bodyPr/>
        <a:lstStyle/>
        <a:p>
          <a:endParaRPr lang="en-US"/>
        </a:p>
      </dgm:t>
    </dgm:pt>
    <dgm:pt modelId="{90FCCAF6-4865-4FF8-A214-8F31B1DF253C}">
      <dgm:prSet/>
      <dgm:spPr/>
      <dgm:t>
        <a:bodyPr/>
        <a:lstStyle/>
        <a:p>
          <a:r>
            <a:rPr lang="en-US"/>
            <a:t>Enter the Kingdom of God</a:t>
          </a:r>
        </a:p>
      </dgm:t>
    </dgm:pt>
    <dgm:pt modelId="{F9350208-0F03-4923-9F00-D3B2BF082D17}" type="parTrans" cxnId="{99DEF523-ED27-4DF9-AEDA-77B99762012A}">
      <dgm:prSet/>
      <dgm:spPr/>
      <dgm:t>
        <a:bodyPr/>
        <a:lstStyle/>
        <a:p>
          <a:endParaRPr lang="en-US"/>
        </a:p>
      </dgm:t>
    </dgm:pt>
    <dgm:pt modelId="{51659FB4-F8BC-4499-96AB-024F5F72E42B}" type="sibTrans" cxnId="{99DEF523-ED27-4DF9-AEDA-77B99762012A}">
      <dgm:prSet/>
      <dgm:spPr/>
      <dgm:t>
        <a:bodyPr/>
        <a:lstStyle/>
        <a:p>
          <a:endParaRPr lang="en-US"/>
        </a:p>
      </dgm:t>
    </dgm:pt>
    <dgm:pt modelId="{D1F3C25A-B9BE-4D21-95BC-797DDAF5D46E}">
      <dgm:prSet/>
      <dgm:spPr/>
      <dgm:t>
        <a:bodyPr/>
        <a:lstStyle/>
        <a:p>
          <a:r>
            <a:rPr lang="en-US"/>
            <a:t>Be Saved</a:t>
          </a:r>
        </a:p>
      </dgm:t>
    </dgm:pt>
    <dgm:pt modelId="{C1331460-C392-4326-9B49-830C7DACD224}" type="parTrans" cxnId="{C55B82D9-DA55-4BBA-847C-1A818DF06587}">
      <dgm:prSet/>
      <dgm:spPr/>
      <dgm:t>
        <a:bodyPr/>
        <a:lstStyle/>
        <a:p>
          <a:endParaRPr lang="en-US"/>
        </a:p>
      </dgm:t>
    </dgm:pt>
    <dgm:pt modelId="{E4DC62F9-1A59-4E6C-AD82-582BDE406FD9}" type="sibTrans" cxnId="{C55B82D9-DA55-4BBA-847C-1A818DF06587}">
      <dgm:prSet/>
      <dgm:spPr/>
      <dgm:t>
        <a:bodyPr/>
        <a:lstStyle/>
        <a:p>
          <a:endParaRPr lang="en-US"/>
        </a:p>
      </dgm:t>
    </dgm:pt>
    <dgm:pt modelId="{4EBA8BD8-D077-4371-81B8-CD30F3E6EF10}" type="pres">
      <dgm:prSet presAssocID="{306A6BF5-D7C5-4309-B051-02B658BFA64C}" presName="matrix" presStyleCnt="0">
        <dgm:presLayoutVars>
          <dgm:chMax val="1"/>
          <dgm:dir/>
          <dgm:resizeHandles val="exact"/>
        </dgm:presLayoutVars>
      </dgm:prSet>
      <dgm:spPr/>
    </dgm:pt>
    <dgm:pt modelId="{EA1F8D89-8526-448E-B370-D59195D0DAF9}" type="pres">
      <dgm:prSet presAssocID="{306A6BF5-D7C5-4309-B051-02B658BFA64C}" presName="diamond" presStyleLbl="bgShp" presStyleIdx="0" presStyleCnt="1"/>
      <dgm:spPr/>
    </dgm:pt>
    <dgm:pt modelId="{8EDB13B8-0C6D-4C88-B4CE-46EC2EA28C74}" type="pres">
      <dgm:prSet presAssocID="{306A6BF5-D7C5-4309-B051-02B658BFA64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CA6ACD5-EF82-42A2-A710-5DBD3FCEEAAA}" type="pres">
      <dgm:prSet presAssocID="{306A6BF5-D7C5-4309-B051-02B658BFA64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5E1E8FF-5194-4B03-AEDB-A5970F3353F8}" type="pres">
      <dgm:prSet presAssocID="{306A6BF5-D7C5-4309-B051-02B658BFA64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BF17EDE-5135-4124-B6B5-3A330D224003}" type="pres">
      <dgm:prSet presAssocID="{306A6BF5-D7C5-4309-B051-02B658BFA64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D5D440C-E441-4560-B94A-F08F051E5B8B}" type="presOf" srcId="{D1F3C25A-B9BE-4D21-95BC-797DDAF5D46E}" destId="{9BF17EDE-5135-4124-B6B5-3A330D224003}" srcOrd="0" destOrd="0" presId="urn:microsoft.com/office/officeart/2005/8/layout/matrix3"/>
    <dgm:cxn modelId="{99DEF523-ED27-4DF9-AEDA-77B99762012A}" srcId="{306A6BF5-D7C5-4309-B051-02B658BFA64C}" destId="{90FCCAF6-4865-4FF8-A214-8F31B1DF253C}" srcOrd="2" destOrd="0" parTransId="{F9350208-0F03-4923-9F00-D3B2BF082D17}" sibTransId="{51659FB4-F8BC-4499-96AB-024F5F72E42B}"/>
    <dgm:cxn modelId="{329DFC5B-B84E-4F31-A572-2EC1E2ECFEA2}" type="presOf" srcId="{90FCCAF6-4865-4FF8-A214-8F31B1DF253C}" destId="{95E1E8FF-5194-4B03-AEDB-A5970F3353F8}" srcOrd="0" destOrd="0" presId="urn:microsoft.com/office/officeart/2005/8/layout/matrix3"/>
    <dgm:cxn modelId="{67583877-C301-40D5-9E39-D8CD53234E50}" type="presOf" srcId="{227C8C86-4322-473E-A542-7A4BA1DC59AA}" destId="{8EDB13B8-0C6D-4C88-B4CE-46EC2EA28C74}" srcOrd="0" destOrd="0" presId="urn:microsoft.com/office/officeart/2005/8/layout/matrix3"/>
    <dgm:cxn modelId="{742E4B59-3B12-42B2-A4DD-C25ACDB78303}" srcId="{306A6BF5-D7C5-4309-B051-02B658BFA64C}" destId="{ED0F8D23-7357-4B97-90D7-E9B3C1479C20}" srcOrd="1" destOrd="0" parTransId="{632A6AFF-1FA0-41E0-9F4D-041E66017337}" sibTransId="{E0A05A94-9C54-4C6A-8DA1-59A4D6D3E03C}"/>
    <dgm:cxn modelId="{30D6205A-99F6-4922-B745-3A24BF2CF4D5}" type="presOf" srcId="{ED0F8D23-7357-4B97-90D7-E9B3C1479C20}" destId="{DCA6ACD5-EF82-42A2-A710-5DBD3FCEEAAA}" srcOrd="0" destOrd="0" presId="urn:microsoft.com/office/officeart/2005/8/layout/matrix3"/>
    <dgm:cxn modelId="{F1AE6793-B1BE-403C-9777-5B5B4FDF81CF}" type="presOf" srcId="{306A6BF5-D7C5-4309-B051-02B658BFA64C}" destId="{4EBA8BD8-D077-4371-81B8-CD30F3E6EF10}" srcOrd="0" destOrd="0" presId="urn:microsoft.com/office/officeart/2005/8/layout/matrix3"/>
    <dgm:cxn modelId="{97BA3FB4-04B3-489F-9D8B-0C286EB2EA43}" srcId="{306A6BF5-D7C5-4309-B051-02B658BFA64C}" destId="{227C8C86-4322-473E-A542-7A4BA1DC59AA}" srcOrd="0" destOrd="0" parTransId="{BC5C471A-F31B-433A-BB4C-7D0E4B2DEE7A}" sibTransId="{20AE6F97-2AA3-4584-9436-A7D25691D611}"/>
    <dgm:cxn modelId="{C55B82D9-DA55-4BBA-847C-1A818DF06587}" srcId="{306A6BF5-D7C5-4309-B051-02B658BFA64C}" destId="{D1F3C25A-B9BE-4D21-95BC-797DDAF5D46E}" srcOrd="3" destOrd="0" parTransId="{C1331460-C392-4326-9B49-830C7DACD224}" sibTransId="{E4DC62F9-1A59-4E6C-AD82-582BDE406FD9}"/>
    <dgm:cxn modelId="{B8AFA852-C9B4-437F-9652-4E2EEF3925FB}" type="presParOf" srcId="{4EBA8BD8-D077-4371-81B8-CD30F3E6EF10}" destId="{EA1F8D89-8526-448E-B370-D59195D0DAF9}" srcOrd="0" destOrd="0" presId="urn:microsoft.com/office/officeart/2005/8/layout/matrix3"/>
    <dgm:cxn modelId="{9D704A65-F67E-4C2A-BB61-4E5EB186E190}" type="presParOf" srcId="{4EBA8BD8-D077-4371-81B8-CD30F3E6EF10}" destId="{8EDB13B8-0C6D-4C88-B4CE-46EC2EA28C74}" srcOrd="1" destOrd="0" presId="urn:microsoft.com/office/officeart/2005/8/layout/matrix3"/>
    <dgm:cxn modelId="{471CABED-94B3-40CC-94E3-D8EA1C4DBE74}" type="presParOf" srcId="{4EBA8BD8-D077-4371-81B8-CD30F3E6EF10}" destId="{DCA6ACD5-EF82-42A2-A710-5DBD3FCEEAAA}" srcOrd="2" destOrd="0" presId="urn:microsoft.com/office/officeart/2005/8/layout/matrix3"/>
    <dgm:cxn modelId="{59372376-D136-4E50-A240-BEC0E15C6AFC}" type="presParOf" srcId="{4EBA8BD8-D077-4371-81B8-CD30F3E6EF10}" destId="{95E1E8FF-5194-4B03-AEDB-A5970F3353F8}" srcOrd="3" destOrd="0" presId="urn:microsoft.com/office/officeart/2005/8/layout/matrix3"/>
    <dgm:cxn modelId="{ECE8AAC4-4334-496C-A8E6-89647D8AA561}" type="presParOf" srcId="{4EBA8BD8-D077-4371-81B8-CD30F3E6EF10}" destId="{9BF17EDE-5135-4124-B6B5-3A330D22400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1F8D89-8526-448E-B370-D59195D0DAF9}">
      <dsp:nvSpPr>
        <dsp:cNvPr id="0" name=""/>
        <dsp:cNvSpPr/>
      </dsp:nvSpPr>
      <dsp:spPr>
        <a:xfrm>
          <a:off x="1741487" y="0"/>
          <a:ext cx="4866119" cy="4866119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DB13B8-0C6D-4C88-B4CE-46EC2EA28C74}">
      <dsp:nvSpPr>
        <dsp:cNvPr id="0" name=""/>
        <dsp:cNvSpPr/>
      </dsp:nvSpPr>
      <dsp:spPr>
        <a:xfrm>
          <a:off x="2203768" y="462281"/>
          <a:ext cx="1897786" cy="18977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Eternal Life</a:t>
          </a:r>
        </a:p>
      </dsp:txBody>
      <dsp:txXfrm>
        <a:off x="2296410" y="554923"/>
        <a:ext cx="1712502" cy="1712502"/>
      </dsp:txXfrm>
    </dsp:sp>
    <dsp:sp modelId="{DCA6ACD5-EF82-42A2-A710-5DBD3FCEEAAA}">
      <dsp:nvSpPr>
        <dsp:cNvPr id="0" name=""/>
        <dsp:cNvSpPr/>
      </dsp:nvSpPr>
      <dsp:spPr>
        <a:xfrm>
          <a:off x="4247539" y="462281"/>
          <a:ext cx="1897786" cy="18977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Treasure in Heaven</a:t>
          </a:r>
        </a:p>
      </dsp:txBody>
      <dsp:txXfrm>
        <a:off x="4340181" y="554923"/>
        <a:ext cx="1712502" cy="1712502"/>
      </dsp:txXfrm>
    </dsp:sp>
    <dsp:sp modelId="{95E1E8FF-5194-4B03-AEDB-A5970F3353F8}">
      <dsp:nvSpPr>
        <dsp:cNvPr id="0" name=""/>
        <dsp:cNvSpPr/>
      </dsp:nvSpPr>
      <dsp:spPr>
        <a:xfrm>
          <a:off x="2203768" y="2506051"/>
          <a:ext cx="1897786" cy="18977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Enter the Kingdom of God</a:t>
          </a:r>
        </a:p>
      </dsp:txBody>
      <dsp:txXfrm>
        <a:off x="2296410" y="2598693"/>
        <a:ext cx="1712502" cy="1712502"/>
      </dsp:txXfrm>
    </dsp:sp>
    <dsp:sp modelId="{9BF17EDE-5135-4124-B6B5-3A330D224003}">
      <dsp:nvSpPr>
        <dsp:cNvPr id="0" name=""/>
        <dsp:cNvSpPr/>
      </dsp:nvSpPr>
      <dsp:spPr>
        <a:xfrm>
          <a:off x="4247539" y="2506051"/>
          <a:ext cx="1897786" cy="18977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Be Saved</a:t>
          </a:r>
        </a:p>
      </dsp:txBody>
      <dsp:txXfrm>
        <a:off x="4340181" y="2598693"/>
        <a:ext cx="1712502" cy="1712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59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2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80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34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62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7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05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00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978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355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2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139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023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06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8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0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46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0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51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72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5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8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246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28CAD-8767-4011-9DB8-03631B9C5819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1A43C-7659-4B3D-86D2-DB1917849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9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6444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6682-1E89-1CAF-1836-EF2235B93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  <a:latin typeface="+mn-lt"/>
              </a:rPr>
              <a:t>The Meaning of “Eternal Life”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F1A4924-8BD3-0DA0-64E7-0979BE7D037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7452" y="1690689"/>
          <a:ext cx="8349095" cy="4866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3439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96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ading the Bible Together resources - Faith Radio Faith Radio">
            <a:extLst>
              <a:ext uri="{FF2B5EF4-FFF2-40B4-BE49-F238E27FC236}">
                <a16:creationId xmlns:a16="http://schemas.microsoft.com/office/drawing/2014/main" id="{B44AEA69-055D-46CD-4E95-FEF0F128C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557646"/>
            <a:ext cx="85725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786BF9-C126-BA94-050F-2EF69FB0A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25378"/>
            <a:ext cx="7772400" cy="1842510"/>
          </a:xfrm>
        </p:spPr>
        <p:txBody>
          <a:bodyPr/>
          <a:lstStyle/>
          <a:p>
            <a:r>
              <a:rPr lang="en-US" b="1" dirty="0">
                <a:ln w="3175">
                  <a:solidFill>
                    <a:schemeClr val="bg1"/>
                  </a:solidFill>
                </a:ln>
                <a:latin typeface="+mn-lt"/>
              </a:rPr>
              <a:t>The Meaning of “Eternal Life”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9244F-60E9-DC5C-C40C-C50E0A0EA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867889"/>
            <a:ext cx="6858000" cy="2389912"/>
          </a:xfrm>
        </p:spPr>
        <p:txBody>
          <a:bodyPr>
            <a:normAutofit/>
          </a:bodyPr>
          <a:lstStyle/>
          <a:p>
            <a:r>
              <a:rPr lang="en-US" sz="3200" b="1" dirty="0">
                <a:ln w="3175">
                  <a:noFill/>
                </a:ln>
                <a:solidFill>
                  <a:sysClr val="windowText" lastClr="000000"/>
                </a:solidFill>
              </a:rPr>
              <a:t>Mark 10:17-31</a:t>
            </a:r>
          </a:p>
        </p:txBody>
      </p:sp>
    </p:spTree>
    <p:extLst>
      <p:ext uri="{BB962C8B-B14F-4D97-AF65-F5344CB8AC3E}">
        <p14:creationId xmlns:p14="http://schemas.microsoft.com/office/powerpoint/2010/main" val="1708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F8EA5-E90D-AAB5-5404-F3379A0A1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559" y="1648690"/>
            <a:ext cx="6146223" cy="4542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“If a man dies, shall he live again? All the days of my hard service I will wait, till my change comes.”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Job 14:14</a:t>
            </a:r>
          </a:p>
        </p:txBody>
      </p:sp>
      <p:pic>
        <p:nvPicPr>
          <p:cNvPr id="2050" name="Picture 2" descr="71,556 Open Bible Images, Stock Photos &amp; Vectors | Shutterstock">
            <a:extLst>
              <a:ext uri="{FF2B5EF4-FFF2-40B4-BE49-F238E27FC236}">
                <a16:creationId xmlns:a16="http://schemas.microsoft.com/office/drawing/2014/main" id="{C1125A94-929B-65D2-7864-C0A0102C33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94" b="12857"/>
          <a:stretch/>
        </p:blipFill>
        <p:spPr bwMode="auto">
          <a:xfrm>
            <a:off x="4294043" y="4427681"/>
            <a:ext cx="4324350" cy="188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43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Underworld Mythology | River of Charon | The Ferryman Tale">
            <a:extLst>
              <a:ext uri="{FF2B5EF4-FFF2-40B4-BE49-F238E27FC236}">
                <a16:creationId xmlns:a16="http://schemas.microsoft.com/office/drawing/2014/main" id="{7ED7907B-0DE1-8E82-39E2-FA56B9670D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1"/>
          <a:stretch/>
        </p:blipFill>
        <p:spPr bwMode="auto">
          <a:xfrm>
            <a:off x="684073" y="3592800"/>
            <a:ext cx="4442114" cy="297035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8 books on reincarnation that will change your perspective | The Times of  India">
            <a:extLst>
              <a:ext uri="{FF2B5EF4-FFF2-40B4-BE49-F238E27FC236}">
                <a16:creationId xmlns:a16="http://schemas.microsoft.com/office/drawing/2014/main" id="{701CC634-28F8-8125-9137-C2598FF453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91" r="23939"/>
          <a:stretch/>
        </p:blipFill>
        <p:spPr bwMode="auto">
          <a:xfrm>
            <a:off x="5714070" y="3592799"/>
            <a:ext cx="2744330" cy="297035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Ancient Egyptian Afterlife Beliefs - Ancient Egypt Religion">
            <a:extLst>
              <a:ext uri="{FF2B5EF4-FFF2-40B4-BE49-F238E27FC236}">
                <a16:creationId xmlns:a16="http://schemas.microsoft.com/office/drawing/2014/main" id="{AD901B2E-75CD-6D74-5164-E23DED86F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526" y="226726"/>
            <a:ext cx="6076947" cy="303847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866753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F8EA5-E90D-AAB5-5404-F3379A0A1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17418"/>
            <a:ext cx="7886700" cy="5359545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sz="3200" b="1" dirty="0"/>
              <a:t>Jesus spoke these words, lifted up His eyes to heaven, and said: ‘Father, the hour has come. Glorify Your Son, that Your Son also may glorify You,  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US" sz="3200" b="1" dirty="0"/>
              <a:t>as You have given Him authority over all flesh, that He should give eternal life to as many as You have given Him.”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John 17:1-2</a:t>
            </a:r>
          </a:p>
        </p:txBody>
      </p:sp>
      <p:pic>
        <p:nvPicPr>
          <p:cNvPr id="2050" name="Picture 2" descr="71,556 Open Bible Images, Stock Photos &amp; Vectors | Shutterstock">
            <a:extLst>
              <a:ext uri="{FF2B5EF4-FFF2-40B4-BE49-F238E27FC236}">
                <a16:creationId xmlns:a16="http://schemas.microsoft.com/office/drawing/2014/main" id="{C1125A94-929B-65D2-7864-C0A0102C33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94" b="12857"/>
          <a:stretch/>
        </p:blipFill>
        <p:spPr bwMode="auto">
          <a:xfrm>
            <a:off x="4294043" y="4427681"/>
            <a:ext cx="4324350" cy="188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162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547A-F8D7-0521-F372-107C4B4D5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Eternal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A5E1F-F4BE-B9B9-781D-0D972A71B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“Good Teacher, what shall I do that I may inherit eternal life?” - </a:t>
            </a:r>
            <a:r>
              <a:rPr lang="en-US" b="1" dirty="0">
                <a:solidFill>
                  <a:srgbClr val="0070C0"/>
                </a:solidFill>
              </a:rPr>
              <a:t>Mark 10:17</a:t>
            </a:r>
          </a:p>
          <a:p>
            <a:endParaRPr lang="en-US" b="1" dirty="0"/>
          </a:p>
          <a:p>
            <a:r>
              <a:rPr lang="en-US" b="1" dirty="0"/>
              <a:t>The Jews looked for eternal life - </a:t>
            </a:r>
            <a:r>
              <a:rPr lang="en-US" b="1" dirty="0">
                <a:solidFill>
                  <a:srgbClr val="0070C0"/>
                </a:solidFill>
              </a:rPr>
              <a:t>John 5:39</a:t>
            </a:r>
          </a:p>
          <a:p>
            <a:endParaRPr lang="en-US" sz="800" b="1" dirty="0">
              <a:solidFill>
                <a:srgbClr val="0070C0"/>
              </a:solidFill>
            </a:endParaRPr>
          </a:p>
          <a:p>
            <a:r>
              <a:rPr lang="en-US" b="1" i="1" dirty="0"/>
              <a:t>Eternal life </a:t>
            </a:r>
            <a:r>
              <a:rPr lang="en-US" b="1" dirty="0"/>
              <a:t>is not living forever physically but enjoying the state of being united with God in fellowship for all eternity. </a:t>
            </a:r>
          </a:p>
        </p:txBody>
      </p:sp>
    </p:spTree>
    <p:extLst>
      <p:ext uri="{BB962C8B-B14F-4D97-AF65-F5344CB8AC3E}">
        <p14:creationId xmlns:p14="http://schemas.microsoft.com/office/powerpoint/2010/main" val="509360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547A-F8D7-0521-F372-107C4B4D5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1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Treasure in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A5E1F-F4BE-B9B9-781D-0D972A71B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030441" cy="4351338"/>
          </a:xfrm>
        </p:spPr>
        <p:txBody>
          <a:bodyPr/>
          <a:lstStyle/>
          <a:p>
            <a:r>
              <a:rPr lang="en-US" b="1" dirty="0"/>
              <a:t>“…sell whatever you have and give to the poor, and you will have treasure in heaven” - </a:t>
            </a:r>
            <a:r>
              <a:rPr lang="en-US" b="1" dirty="0">
                <a:solidFill>
                  <a:srgbClr val="0070C0"/>
                </a:solidFill>
              </a:rPr>
              <a:t>Mark 10:21</a:t>
            </a:r>
          </a:p>
          <a:p>
            <a:endParaRPr lang="en-US" b="1" dirty="0"/>
          </a:p>
          <a:p>
            <a:r>
              <a:rPr lang="en-US" b="1" dirty="0"/>
              <a:t>Eternal life is more than a mere existence. It is a precious reward awaiting us after death. </a:t>
            </a:r>
          </a:p>
          <a:p>
            <a:pPr marL="0" indent="0" algn="r">
              <a:buNone/>
            </a:pPr>
            <a:r>
              <a:rPr lang="en-US" b="1" dirty="0">
                <a:solidFill>
                  <a:srgbClr val="0070C0"/>
                </a:solidFill>
              </a:rPr>
              <a:t>Matt. 5:12; Heb. 10:34; 1 Peter 1:3-5</a:t>
            </a:r>
          </a:p>
        </p:txBody>
      </p:sp>
    </p:spTree>
    <p:extLst>
      <p:ext uri="{BB962C8B-B14F-4D97-AF65-F5344CB8AC3E}">
        <p14:creationId xmlns:p14="http://schemas.microsoft.com/office/powerpoint/2010/main" val="345460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547A-F8D7-0521-F372-107C4B4D5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Enter the Kingdom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A5E1F-F4BE-B9B9-781D-0D972A71B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“How hard it is for those who have riches to enter the kingdom of God” - </a:t>
            </a:r>
            <a:r>
              <a:rPr lang="en-US" b="1" dirty="0">
                <a:solidFill>
                  <a:srgbClr val="0070C0"/>
                </a:solidFill>
              </a:rPr>
              <a:t>Mark 10:23</a:t>
            </a:r>
          </a:p>
          <a:p>
            <a:endParaRPr lang="en-US" sz="3200" b="1" dirty="0"/>
          </a:p>
          <a:p>
            <a:r>
              <a:rPr lang="en-US" b="1" dirty="0"/>
              <a:t>Christians are presently a part of this kingdom -</a:t>
            </a:r>
          </a:p>
          <a:p>
            <a:pPr marL="0" indent="0">
              <a:buNone/>
            </a:pPr>
            <a:r>
              <a:rPr lang="en-US" b="1" dirty="0"/>
              <a:t>					</a:t>
            </a:r>
            <a:r>
              <a:rPr lang="en-US" b="1" dirty="0">
                <a:solidFill>
                  <a:srgbClr val="0070C0"/>
                </a:solidFill>
              </a:rPr>
              <a:t>Col. 1:13; Phil. 3:20</a:t>
            </a:r>
          </a:p>
          <a:p>
            <a:r>
              <a:rPr lang="en-US" b="1" dirty="0"/>
              <a:t>There is an aspect of the kingdom that is yet to be entered and enjoyed - </a:t>
            </a:r>
            <a:r>
              <a:rPr lang="en-US" b="1" dirty="0">
                <a:solidFill>
                  <a:srgbClr val="0070C0"/>
                </a:solidFill>
              </a:rPr>
              <a:t>Matt. 25:34; 2 Pet. 1:11</a:t>
            </a:r>
          </a:p>
        </p:txBody>
      </p:sp>
    </p:spTree>
    <p:extLst>
      <p:ext uri="{BB962C8B-B14F-4D97-AF65-F5344CB8AC3E}">
        <p14:creationId xmlns:p14="http://schemas.microsoft.com/office/powerpoint/2010/main" val="87606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547A-F8D7-0521-F372-107C4B4D5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Be Saved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A5E1F-F4BE-B9B9-781D-0D972A71B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“Who then can be saved?” - </a:t>
            </a:r>
            <a:r>
              <a:rPr lang="en-US" b="1" dirty="0">
                <a:solidFill>
                  <a:srgbClr val="0070C0"/>
                </a:solidFill>
              </a:rPr>
              <a:t>Mark 10:26</a:t>
            </a:r>
          </a:p>
          <a:p>
            <a:endParaRPr lang="en-US" sz="3200" b="1" dirty="0">
              <a:solidFill>
                <a:srgbClr val="0070C0"/>
              </a:solidFill>
            </a:endParaRPr>
          </a:p>
          <a:p>
            <a:r>
              <a:rPr lang="en-US" b="1" dirty="0"/>
              <a:t>Sin calls for wrath and punishment - </a:t>
            </a:r>
            <a:r>
              <a:rPr lang="en-US" b="1" dirty="0">
                <a:solidFill>
                  <a:srgbClr val="0070C0"/>
                </a:solidFill>
              </a:rPr>
              <a:t>Col. 3:5-6</a:t>
            </a:r>
          </a:p>
          <a:p>
            <a:r>
              <a:rPr lang="en-US" b="1" dirty="0"/>
              <a:t>We must be saved from this wrath and punishment to have eternal life - </a:t>
            </a:r>
            <a:r>
              <a:rPr lang="en-US" b="1" dirty="0">
                <a:solidFill>
                  <a:srgbClr val="0070C0"/>
                </a:solidFill>
              </a:rPr>
              <a:t>Rom. 5:9-10</a:t>
            </a:r>
          </a:p>
        </p:txBody>
      </p:sp>
    </p:spTree>
    <p:extLst>
      <p:ext uri="{BB962C8B-B14F-4D97-AF65-F5344CB8AC3E}">
        <p14:creationId xmlns:p14="http://schemas.microsoft.com/office/powerpoint/2010/main" val="73460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342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2_Office Theme</vt:lpstr>
      <vt:lpstr>4_Office Theme</vt:lpstr>
      <vt:lpstr>PowerPoint Presentation</vt:lpstr>
      <vt:lpstr>The Meaning of “Eternal Life”</vt:lpstr>
      <vt:lpstr>PowerPoint Presentation</vt:lpstr>
      <vt:lpstr>PowerPoint Presentation</vt:lpstr>
      <vt:lpstr>PowerPoint Presentation</vt:lpstr>
      <vt:lpstr>1. Eternal Life</vt:lpstr>
      <vt:lpstr>2. Treasure in Heaven</vt:lpstr>
      <vt:lpstr>3. Enter the Kingdom of God</vt:lpstr>
      <vt:lpstr>4. Be Saved</vt:lpstr>
      <vt:lpstr>The Meaning of “Eternal Life”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19</cp:revision>
  <dcterms:created xsi:type="dcterms:W3CDTF">2008-03-16T18:22:36Z</dcterms:created>
  <dcterms:modified xsi:type="dcterms:W3CDTF">2023-05-21T21:24:49Z</dcterms:modified>
</cp:coreProperties>
</file>