
<file path=[Content_Types].xml><?xml version="1.0" encoding="utf-8"?>
<Types xmlns="http://schemas.openxmlformats.org/package/2006/content-types">
  <Default Extension="bin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6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72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72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721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72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678" r:id="rId77"/>
    <p:sldId id="683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681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23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2306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89F70-0F4C-A94D-58CA-F20D8054D4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F43455-055F-435A-816A-3E649628711C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67ED-ECDD-9E1E-B017-2802174A5D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8EABC-86AA-5D2B-8B03-DE29063921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34A0A-EDEE-34F1-04AD-593E45EFBD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04ED0E-D9FE-4B50-8C3D-220B9510E6EA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FF674-3D41-7259-547F-A6464956D5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BCC43-8C21-C885-CA71-8A7D8BB7D2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BBB2-50FA-4663-8501-6616ED944B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DECE-9A77-4EAE-89F4-02CEB3E6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10453-DB3C-599E-731D-5BB6806EB8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488" y="132550"/>
            <a:ext cx="8229024" cy="1446550"/>
          </a:xfrm>
        </p:spPr>
        <p:txBody>
          <a:bodyPr>
            <a:spAutoFit/>
          </a:bodyPr>
          <a:lstStyle/>
          <a:p>
            <a:pPr lvl="0" algn="ctr"/>
            <a:r>
              <a:rPr lang="en-US" dirty="0"/>
              <a:t>Paul and Silas in Prison</a:t>
            </a:r>
            <a:br>
              <a:rPr lang="en-US" dirty="0"/>
            </a:br>
            <a:r>
              <a:rPr lang="en-US" dirty="0"/>
              <a:t>Acts 16:16-34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66AEF-71DB-B92B-3336-0C556C2E5D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080" y="1712357"/>
            <a:ext cx="8187841" cy="4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F74062-EB87-C86A-0A67-5E7F6F2A7C4A}"/>
              </a:ext>
            </a:extLst>
          </p:cNvPr>
          <p:cNvSpPr/>
          <p:nvPr/>
        </p:nvSpPr>
        <p:spPr>
          <a:xfrm>
            <a:off x="6950241" y="5504538"/>
            <a:ext cx="1575852" cy="49763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666666"/>
          </a:solidFill>
          <a:ln w="0">
            <a:solidFill>
              <a:srgbClr val="808080">
                <a:alpha val="60000"/>
              </a:srgbClr>
            </a:solidFill>
            <a:prstDash val="solid"/>
          </a:ln>
        </p:spPr>
        <p:txBody>
          <a:bodyPr vert="horz" wrap="none" lIns="81634" tIns="40817" rIns="81634" bIns="40817" anchor="ctr" anchorCtr="0" compatLnSpc="0"/>
          <a:lstStyle/>
          <a:p>
            <a:pPr hangingPunct="0"/>
            <a:endParaRPr lang="en-US" sz="1633"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022 - He Is In Our Midst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2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030 - All Things Praise Thee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422 - Jesus Saves - 4.4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389 - Sing On, Ye Joyful Pilgrims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AA52-6732-AE2D-5690-292005C4D9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8208" y="126415"/>
            <a:ext cx="8227584" cy="1446550"/>
          </a:xfrm>
        </p:spPr>
        <p:txBody>
          <a:bodyPr>
            <a:spAutoFit/>
          </a:bodyPr>
          <a:lstStyle/>
          <a:p>
            <a:pPr lvl="0" algn="ctr"/>
            <a:r>
              <a:rPr lang="en-US" dirty="0"/>
              <a:t>Paul and Silas in Prison</a:t>
            </a:r>
            <a:br>
              <a:rPr lang="en-US" dirty="0"/>
            </a:br>
            <a:r>
              <a:rPr lang="en-US" dirty="0"/>
              <a:t>Acts 16:16-34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90422-85D4-9C2A-5501-5CF62C36AF80}"/>
              </a:ext>
            </a:extLst>
          </p:cNvPr>
          <p:cNvSpPr txBox="1"/>
          <p:nvPr/>
        </p:nvSpPr>
        <p:spPr>
          <a:xfrm>
            <a:off x="746697" y="1682098"/>
            <a:ext cx="7547508" cy="4088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hangingPunct="0"/>
            <a:r>
              <a:rPr lang="en-US" sz="2902" u="sng" dirty="0">
                <a:latin typeface="Arial" pitchFamily="18"/>
                <a:ea typeface="Microsoft YaHei" pitchFamily="2"/>
                <a:cs typeface="Lucida Sans" pitchFamily="2"/>
              </a:rPr>
              <a:t>What Have We Learned?</a:t>
            </a:r>
          </a:p>
          <a:p>
            <a:pPr algn="ctr" hangingPunct="0"/>
            <a:endParaRPr lang="en-US" sz="2902" dirty="0">
              <a:latin typeface="Arial" pitchFamily="18"/>
              <a:ea typeface="Microsoft YaHei" pitchFamily="2"/>
              <a:cs typeface="Lucida Sans" pitchFamily="2"/>
            </a:endParaRPr>
          </a:p>
          <a:p>
            <a:pPr marL="414772" indent="-414772" hangingPunct="0">
              <a:buSzPct val="45000"/>
              <a:buFont typeface="Arial" panose="020B0604020202020204" pitchFamily="34" charset="0"/>
              <a:buChar char="•"/>
            </a:pPr>
            <a:r>
              <a:rPr lang="en-US" sz="2902" dirty="0">
                <a:latin typeface="Arial" pitchFamily="18"/>
                <a:ea typeface="Microsoft YaHei" pitchFamily="2"/>
                <a:cs typeface="Lucida Sans" pitchFamily="2"/>
              </a:rPr>
              <a:t>There is Power in Prayer</a:t>
            </a:r>
          </a:p>
          <a:p>
            <a:pPr marL="414772" indent="-414772" hangingPunct="0">
              <a:buSzPct val="45000"/>
              <a:buFont typeface="Arial" panose="020B0604020202020204" pitchFamily="34" charset="0"/>
              <a:buChar char="•"/>
            </a:pPr>
            <a:r>
              <a:rPr lang="en-US" sz="2902" dirty="0">
                <a:latin typeface="Arial" pitchFamily="18"/>
                <a:ea typeface="Microsoft YaHei" pitchFamily="2"/>
                <a:cs typeface="Lucida Sans" pitchFamily="2"/>
              </a:rPr>
              <a:t>There is Power in Singing Praises to God</a:t>
            </a:r>
          </a:p>
          <a:p>
            <a:pPr marL="414772" indent="-414772" hangingPunct="0">
              <a:buSzPct val="45000"/>
              <a:buFont typeface="Arial" panose="020B0604020202020204" pitchFamily="34" charset="0"/>
              <a:buChar char="•"/>
            </a:pPr>
            <a:r>
              <a:rPr lang="en-US" sz="2902" dirty="0">
                <a:latin typeface="Arial" pitchFamily="18"/>
                <a:ea typeface="Microsoft YaHei" pitchFamily="2"/>
                <a:cs typeface="Lucida Sans" pitchFamily="2"/>
              </a:rPr>
              <a:t>The Gospel can be spread through Prayer and Song</a:t>
            </a:r>
          </a:p>
          <a:p>
            <a:pPr marL="414772" indent="-414772" hangingPunct="0">
              <a:buSzPct val="45000"/>
              <a:buFont typeface="Arial" panose="020B0604020202020204" pitchFamily="34" charset="0"/>
              <a:buChar char="•"/>
            </a:pPr>
            <a:r>
              <a:rPr lang="en-US" sz="2902" dirty="0">
                <a:latin typeface="Arial" pitchFamily="18"/>
                <a:ea typeface="Microsoft YaHei" pitchFamily="2"/>
                <a:cs typeface="Lucida Sans" pitchFamily="2"/>
              </a:rPr>
              <a:t>There is Joy in Believing</a:t>
            </a:r>
          </a:p>
          <a:p>
            <a:pPr marL="414772" indent="-414772" hangingPunct="0">
              <a:buSzPct val="45000"/>
              <a:buFont typeface="Arial" panose="020B0604020202020204" pitchFamily="34" charset="0"/>
              <a:buChar char="•"/>
            </a:pPr>
            <a:r>
              <a:rPr lang="en-US" sz="2902" dirty="0">
                <a:latin typeface="Arial" pitchFamily="18"/>
                <a:ea typeface="Microsoft YaHei" pitchFamily="2"/>
                <a:cs typeface="Lucida Sans" pitchFamily="2"/>
              </a:rPr>
              <a:t>Lost Souls are Watching and Listening</a:t>
            </a:r>
          </a:p>
          <a:p>
            <a:pPr hangingPunct="0">
              <a:buSzPct val="45000"/>
              <a:buFont typeface="StarSymbol"/>
              <a:buChar char="●"/>
            </a:pPr>
            <a:endParaRPr lang="en-US" sz="2902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072 - Be With Me, Lord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322 - Bring Christ Your Broken Life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7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892</Words>
  <Application>Microsoft Office PowerPoint</Application>
  <PresentationFormat>On-screen Show (4:3)</PresentationFormat>
  <Paragraphs>183</Paragraphs>
  <Slides>85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StarSymbol</vt:lpstr>
      <vt:lpstr>Office Theme</vt:lpstr>
      <vt:lpstr>Paul and Silas in Prison Acts 16:16-34</vt:lpstr>
      <vt:lpstr>072 - Be With Me, Lord - Title</vt:lpstr>
      <vt:lpstr>072 - Be With Me, Lord - 1.1</vt:lpstr>
      <vt:lpstr>072 - Be With Me, Lord - 1.2</vt:lpstr>
      <vt:lpstr>072 - Be With Me, Lord - 2.1</vt:lpstr>
      <vt:lpstr>072 - Be With Me, Lord - 2.2</vt:lpstr>
      <vt:lpstr>072 - Be With Me, Lord - 4.1</vt:lpstr>
      <vt:lpstr>072 - Be With Me, Lord - 4.2</vt:lpstr>
      <vt:lpstr>PowerPoint Presentation</vt:lpstr>
      <vt:lpstr>022 - He Is In Our Midst - Title</vt:lpstr>
      <vt:lpstr>022 - He Is In Our Midst - 1.1</vt:lpstr>
      <vt:lpstr>022 - He Is In Our Midst - 1.2</vt:lpstr>
      <vt:lpstr>022 - He Is In Our Midst - C.1</vt:lpstr>
      <vt:lpstr>022 - He Is In Our Midst - C.2</vt:lpstr>
      <vt:lpstr>022 - He Is In Our Midst - C.3</vt:lpstr>
      <vt:lpstr>022 - He Is In Our Midst - 2.1</vt:lpstr>
      <vt:lpstr>022 - He Is In Our Midst - 2.2</vt:lpstr>
      <vt:lpstr>022 - He Is In Our Midst - C.1</vt:lpstr>
      <vt:lpstr>022 - He Is In Our Midst - C.2</vt:lpstr>
      <vt:lpstr>022 - He Is In Our Midst - C.3</vt:lpstr>
      <vt:lpstr>PowerPoint Presentation</vt:lpstr>
      <vt:lpstr>030 - All Things Praise Thee - Title</vt:lpstr>
      <vt:lpstr>030 - All Things Praise Thee - 1.1</vt:lpstr>
      <vt:lpstr>030 - All Things Praise Thee - 1.2</vt:lpstr>
      <vt:lpstr>030 - All Things Praise Thee - 1.3</vt:lpstr>
      <vt:lpstr>030 - All Things Praise Thee - 2.1</vt:lpstr>
      <vt:lpstr>030 - All Things Praise Thee - 2.2</vt:lpstr>
      <vt:lpstr>030 - All Things Praise Thee - 2.3</vt:lpstr>
      <vt:lpstr>030 - All Things Praise Thee - 3.1</vt:lpstr>
      <vt:lpstr>030 - All Things Praise Thee - 3.2</vt:lpstr>
      <vt:lpstr>030 - All Things Praise Thee - 3.3</vt:lpstr>
      <vt:lpstr>PowerPoint Presentation</vt:lpstr>
      <vt:lpstr>422 - Jesus Saves - Title</vt:lpstr>
      <vt:lpstr>422 - Jesus Saves - 1.1</vt:lpstr>
      <vt:lpstr>422 - Jesus Saves - 1.2</vt:lpstr>
      <vt:lpstr>422 - Jesus Saves - 1.3</vt:lpstr>
      <vt:lpstr>422 - Jesus Saves - 1.4</vt:lpstr>
      <vt:lpstr>422 - Jesus Saves - 2.1</vt:lpstr>
      <vt:lpstr>422 - Jesus Saves - 2.2</vt:lpstr>
      <vt:lpstr>422 - Jesus Saves - 2.3</vt:lpstr>
      <vt:lpstr>422 - Jesus Saves - 2.4</vt:lpstr>
      <vt:lpstr>422 - Jesus Saves - 3.1</vt:lpstr>
      <vt:lpstr>422 - Jesus Saves - 3.2</vt:lpstr>
      <vt:lpstr>422 - Jesus Saves - 3.3</vt:lpstr>
      <vt:lpstr>422 - Jesus Saves - 3.4</vt:lpstr>
      <vt:lpstr>422 - Jesus Saves - 4.1</vt:lpstr>
      <vt:lpstr>422 - Jesus Saves - 4.2</vt:lpstr>
      <vt:lpstr>422 - Jesus Saves - 4.3</vt:lpstr>
      <vt:lpstr>422 - Jesus Saves - 4.4</vt:lpstr>
      <vt:lpstr>PowerPoint Presentation</vt:lpstr>
      <vt:lpstr>389 - Sing On, Ye Joyful Pilgrims - Title</vt:lpstr>
      <vt:lpstr>389 - Sing On, Ye Joyful Pilgrims - 1.1</vt:lpstr>
      <vt:lpstr>389 - Sing On, Ye Joyful Pilgrims - 1.2</vt:lpstr>
      <vt:lpstr>389 - Sing On, Ye Joyful Pilgrims - 1.3</vt:lpstr>
      <vt:lpstr>389 - Sing On, Ye Joyful Pilgrims - 1.4</vt:lpstr>
      <vt:lpstr>389 - Sing On, Ye Joyful Pilgrims - C.1</vt:lpstr>
      <vt:lpstr>389 - Sing On, Ye Joyful Pilgrims - C.2</vt:lpstr>
      <vt:lpstr>389 - Sing On, Ye Joyful Pilgrims - C.3</vt:lpstr>
      <vt:lpstr>389 - Sing On, Ye Joyful Pilgrims - C.4</vt:lpstr>
      <vt:lpstr>389 - Sing On, Ye Joyful Pilgrims - 2.1</vt:lpstr>
      <vt:lpstr>389 - Sing On, Ye Joyful Pilgrims - 2.2</vt:lpstr>
      <vt:lpstr>389 - Sing On, Ye Joyful Pilgrims - 2.3</vt:lpstr>
      <vt:lpstr>389 - Sing On, Ye Joyful Pilgrims - 2.4</vt:lpstr>
      <vt:lpstr>389 - Sing On, Ye Joyful Pilgrims - C.1</vt:lpstr>
      <vt:lpstr>389 - Sing On, Ye Joyful Pilgrims - C.2</vt:lpstr>
      <vt:lpstr>389 - Sing On, Ye Joyful Pilgrims - C.3</vt:lpstr>
      <vt:lpstr>389 - Sing On, Ye Joyful Pilgrims - C.4</vt:lpstr>
      <vt:lpstr>389 - Sing On, Ye Joyful Pilgrims - 3.1</vt:lpstr>
      <vt:lpstr>389 - Sing On, Ye Joyful Pilgrims - 3.2</vt:lpstr>
      <vt:lpstr>389 - Sing On, Ye Joyful Pilgrims - 3.3</vt:lpstr>
      <vt:lpstr>389 - Sing On, Ye Joyful Pilgrims - 3.4</vt:lpstr>
      <vt:lpstr>389 - Sing On, Ye Joyful Pilgrims - C.1</vt:lpstr>
      <vt:lpstr>389 - Sing On, Ye Joyful Pilgrims - C.2</vt:lpstr>
      <vt:lpstr>389 - Sing On, Ye Joyful Pilgrims - C.3</vt:lpstr>
      <vt:lpstr>389 - Sing On, Ye Joyful Pilgrims - C.4</vt:lpstr>
      <vt:lpstr>Paul and Silas in Prison Acts 16:16-34</vt:lpstr>
      <vt:lpstr>PowerPoint Presentation</vt:lpstr>
      <vt:lpstr>322 - Bring Christ Your Broken Life - Title</vt:lpstr>
      <vt:lpstr>322 - Bring Christ Your Broken Life - 1.1</vt:lpstr>
      <vt:lpstr>322 - Bring Christ Your Broken Life - 1.2</vt:lpstr>
      <vt:lpstr>322 - Bring Christ Your Broken Life - 2.1</vt:lpstr>
      <vt:lpstr>322 - Bring Christ Your Broken Life - 2.2</vt:lpstr>
      <vt:lpstr>322 - Bring Christ Your Broken Life - 3.1</vt:lpstr>
      <vt:lpstr>322 - Bring Christ Your Broken Life - 3.2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15</cp:revision>
  <dcterms:created xsi:type="dcterms:W3CDTF">2008-03-16T18:22:36Z</dcterms:created>
  <dcterms:modified xsi:type="dcterms:W3CDTF">2023-05-07T18:26:20Z</dcterms:modified>
</cp:coreProperties>
</file>