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  <p:sldMasterId id="2147483754" r:id="rId2"/>
  </p:sldMasterIdLst>
  <p:notesMasterIdLst>
    <p:notesMasterId r:id="rId9"/>
  </p:notesMasterIdLst>
  <p:sldIdLst>
    <p:sldId id="259" r:id="rId3"/>
    <p:sldId id="256" r:id="rId4"/>
    <p:sldId id="257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5" d="100"/>
          <a:sy n="55" d="100"/>
        </p:scale>
        <p:origin x="34" y="1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37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2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59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80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40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54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510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18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91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9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175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49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11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2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5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7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2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97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3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5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920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43E8-F4F1-4737-903D-A93F2D0394B3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A894-DABF-4095-B732-CD88962D8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2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7651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The Writer's Prayer -">
            <a:extLst>
              <a:ext uri="{FF2B5EF4-FFF2-40B4-BE49-F238E27FC236}">
                <a16:creationId xmlns:a16="http://schemas.microsoft.com/office/drawing/2014/main" id="{7A33A4CB-5AA0-79F4-025F-1679DD8FC3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3" r="6876" b="-1"/>
          <a:stretch/>
        </p:blipFill>
        <p:spPr bwMode="auto">
          <a:xfrm>
            <a:off x="20" y="1"/>
            <a:ext cx="9143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284967D-C126-B082-CE4F-E9E69BA47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Conditions of Acceptable Prayer</a:t>
            </a:r>
          </a:p>
        </p:txBody>
      </p:sp>
    </p:spTree>
    <p:extLst>
      <p:ext uri="{BB962C8B-B14F-4D97-AF65-F5344CB8AC3E}">
        <p14:creationId xmlns:p14="http://schemas.microsoft.com/office/powerpoint/2010/main" val="25740594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69C76-C2EC-DE69-C2AC-42443F7E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Importance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B2ED0-8086-958F-6C58-DD0D9F57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Prayer is Communication with God - </a:t>
            </a:r>
            <a:r>
              <a:rPr lang="en-US" sz="3200" dirty="0">
                <a:solidFill>
                  <a:srgbClr val="C00000"/>
                </a:solidFill>
              </a:rPr>
              <a:t>Phil. 4:6</a:t>
            </a:r>
          </a:p>
          <a:p>
            <a:r>
              <a:rPr lang="en-US" sz="3200" dirty="0"/>
              <a:t>Prayer is Communion with God - </a:t>
            </a:r>
            <a:r>
              <a:rPr lang="en-US" sz="3200" dirty="0">
                <a:solidFill>
                  <a:srgbClr val="C00000"/>
                </a:solidFill>
              </a:rPr>
              <a:t>Matt. 6:6</a:t>
            </a:r>
          </a:p>
          <a:p>
            <a:r>
              <a:rPr lang="en-US" sz="3200" dirty="0"/>
              <a:t>Prayer Has Great Power - </a:t>
            </a:r>
            <a:r>
              <a:rPr lang="en-US" sz="3200" dirty="0">
                <a:solidFill>
                  <a:srgbClr val="C00000"/>
                </a:solidFill>
              </a:rPr>
              <a:t>James 5:16</a:t>
            </a:r>
          </a:p>
        </p:txBody>
      </p:sp>
      <p:pic>
        <p:nvPicPr>
          <p:cNvPr id="4098" name="Picture 2" descr="14,979 Prayer Hands Cliparts, Stock Vector and Royalty Free Prayer Hands  Illustrations">
            <a:extLst>
              <a:ext uri="{FF2B5EF4-FFF2-40B4-BE49-F238E27FC236}">
                <a16:creationId xmlns:a16="http://schemas.microsoft.com/office/drawing/2014/main" id="{015F2397-14BF-49F5-0463-FD665B392B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30" t="12593" r="18323" b="12990"/>
          <a:stretch/>
        </p:blipFill>
        <p:spPr bwMode="auto">
          <a:xfrm>
            <a:off x="6359605" y="4364182"/>
            <a:ext cx="1980832" cy="228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86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69C76-C2EC-DE69-C2AC-42443F7E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Hindrances to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B2ED0-8086-958F-6C58-DD0D9F57E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97916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Family Problems - </a:t>
            </a:r>
            <a:r>
              <a:rPr lang="en-US" sz="3200" dirty="0">
                <a:solidFill>
                  <a:srgbClr val="C00000"/>
                </a:solidFill>
              </a:rPr>
              <a:t>1 Peter 3:7</a:t>
            </a:r>
          </a:p>
          <a:p>
            <a:r>
              <a:rPr lang="en-US" sz="3200" dirty="0"/>
              <a:t>Hypocrisy - </a:t>
            </a:r>
            <a:r>
              <a:rPr lang="en-US" sz="3200" dirty="0">
                <a:solidFill>
                  <a:srgbClr val="C00000"/>
                </a:solidFill>
              </a:rPr>
              <a:t>Matt. 6:5-6</a:t>
            </a:r>
          </a:p>
          <a:p>
            <a:r>
              <a:rPr lang="en-US" sz="3200" dirty="0"/>
              <a:t>Asking Amiss; Selfishness - </a:t>
            </a:r>
            <a:r>
              <a:rPr lang="en-US" sz="3200" dirty="0">
                <a:solidFill>
                  <a:srgbClr val="C00000"/>
                </a:solidFill>
              </a:rPr>
              <a:t>James 4:3</a:t>
            </a:r>
          </a:p>
          <a:p>
            <a:r>
              <a:rPr lang="en-US" sz="3200" dirty="0"/>
              <a:t>Regarding Sin in Our Heart - </a:t>
            </a:r>
            <a:r>
              <a:rPr lang="en-US" sz="3200" dirty="0">
                <a:solidFill>
                  <a:srgbClr val="C00000"/>
                </a:solidFill>
              </a:rPr>
              <a:t>Psalm 66:18</a:t>
            </a:r>
          </a:p>
        </p:txBody>
      </p:sp>
      <p:pic>
        <p:nvPicPr>
          <p:cNvPr id="2052" name="Picture 4" descr="Traffic Light Flash Red | 3D Animated Clipart for PowerPoint -  PresenterMedia.com">
            <a:extLst>
              <a:ext uri="{FF2B5EF4-FFF2-40B4-BE49-F238E27FC236}">
                <a16:creationId xmlns:a16="http://schemas.microsoft.com/office/drawing/2014/main" id="{F0086A71-6A9F-E580-4FDD-C529807E2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129" y="4294906"/>
            <a:ext cx="2549236" cy="2549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42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69C76-C2EC-DE69-C2AC-42443F7E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Conditions of Acceptable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B2ED0-8086-958F-6C58-DD0D9F57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Pray in Faith - </a:t>
            </a:r>
            <a:r>
              <a:rPr lang="en-US" sz="3200" dirty="0">
                <a:solidFill>
                  <a:srgbClr val="C00000"/>
                </a:solidFill>
              </a:rPr>
              <a:t>James 1:6-8; Mark 11:22-24</a:t>
            </a:r>
          </a:p>
          <a:p>
            <a:r>
              <a:rPr lang="en-US" sz="3200" dirty="0"/>
              <a:t>Keep God’s Commandments - </a:t>
            </a:r>
            <a:r>
              <a:rPr lang="en-US" sz="3200" dirty="0">
                <a:solidFill>
                  <a:srgbClr val="C00000"/>
                </a:solidFill>
              </a:rPr>
              <a:t>1 John 3:22</a:t>
            </a:r>
          </a:p>
          <a:p>
            <a:r>
              <a:rPr lang="en-US" sz="3200" dirty="0"/>
              <a:t>In Harmony with God’s Will - </a:t>
            </a:r>
            <a:r>
              <a:rPr lang="en-US" sz="3200" dirty="0">
                <a:solidFill>
                  <a:srgbClr val="C00000"/>
                </a:solidFill>
              </a:rPr>
              <a:t>1 John 5:14-15</a:t>
            </a:r>
          </a:p>
          <a:p>
            <a:r>
              <a:rPr lang="en-US" sz="3200" dirty="0"/>
              <a:t>From a Humble Heart - </a:t>
            </a:r>
            <a:r>
              <a:rPr lang="en-US" sz="3200" dirty="0">
                <a:solidFill>
                  <a:srgbClr val="C00000"/>
                </a:solidFill>
              </a:rPr>
              <a:t>Luke 18:9-14</a:t>
            </a:r>
          </a:p>
        </p:txBody>
      </p:sp>
      <p:pic>
        <p:nvPicPr>
          <p:cNvPr id="3074" name="Picture 2" descr="Traffic Light Flash Yellow | 3D Animated Clipart for PowerPoint -  PresenterMedia.com">
            <a:extLst>
              <a:ext uri="{FF2B5EF4-FFF2-40B4-BE49-F238E27FC236}">
                <a16:creationId xmlns:a16="http://schemas.microsoft.com/office/drawing/2014/main" id="{B2F16142-700C-9D5B-8201-12B6632B18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277" y="4253346"/>
            <a:ext cx="2604654" cy="2604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74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789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7247</TotalTime>
  <Words>98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Aharoni</vt:lpstr>
      <vt:lpstr>Arial</vt:lpstr>
      <vt:lpstr>Calibri</vt:lpstr>
      <vt:lpstr>Calibri Light</vt:lpstr>
      <vt:lpstr>2_Office Theme</vt:lpstr>
      <vt:lpstr>5_Office Theme</vt:lpstr>
      <vt:lpstr>PowerPoint Presentation</vt:lpstr>
      <vt:lpstr>Conditions of Acceptable Prayer</vt:lpstr>
      <vt:lpstr>The Importance of Prayer</vt:lpstr>
      <vt:lpstr>Hindrances to Prayer</vt:lpstr>
      <vt:lpstr>Conditions of Acceptable Prayer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236</cp:revision>
  <dcterms:created xsi:type="dcterms:W3CDTF">2008-03-16T18:22:36Z</dcterms:created>
  <dcterms:modified xsi:type="dcterms:W3CDTF">2023-04-30T19:11:39Z</dcterms:modified>
</cp:coreProperties>
</file>