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19"/>
  </p:notesMasterIdLst>
  <p:sldIdLst>
    <p:sldId id="256" r:id="rId3"/>
    <p:sldId id="692" r:id="rId4"/>
    <p:sldId id="257" r:id="rId5"/>
    <p:sldId id="260" r:id="rId6"/>
    <p:sldId id="261" r:id="rId7"/>
    <p:sldId id="693" r:id="rId8"/>
    <p:sldId id="264" r:id="rId9"/>
    <p:sldId id="263" r:id="rId10"/>
    <p:sldId id="265" r:id="rId11"/>
    <p:sldId id="266" r:id="rId12"/>
    <p:sldId id="267" r:id="rId13"/>
    <p:sldId id="694" r:id="rId14"/>
    <p:sldId id="269" r:id="rId15"/>
    <p:sldId id="695" r:id="rId16"/>
    <p:sldId id="696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730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9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6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64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15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74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17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2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68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10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81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7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53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644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60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3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5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7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24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4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2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BBB2-50FA-4663-8501-6616ED944B5B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5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CDE77-E3E3-46D3-8CD5-21927180BA90}" type="datetimeFigureOut">
              <a:rPr lang="en-US" smtClean="0"/>
              <a:t>4/23/2023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A75B-D946-4639-8591-4A254ED7D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6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0635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Strengthening Christians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EA871B-00EF-3C80-F6ED-F610CA4BB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4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Strengthening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My little children, for whom I </a:t>
            </a:r>
            <a:r>
              <a:rPr lang="en-US" sz="3200" b="1" dirty="0">
                <a:highlight>
                  <a:srgbClr val="FFFF00"/>
                </a:highlight>
              </a:rPr>
              <a:t>labor in birth </a:t>
            </a:r>
            <a:r>
              <a:rPr lang="en-US" sz="3200" b="1" dirty="0"/>
              <a:t>again until Christ is formed in you.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Galatians 4:19</a:t>
            </a:r>
          </a:p>
        </p:txBody>
      </p:sp>
    </p:spTree>
    <p:extLst>
      <p:ext uri="{BB962C8B-B14F-4D97-AF65-F5344CB8AC3E}">
        <p14:creationId xmlns:p14="http://schemas.microsoft.com/office/powerpoint/2010/main" val="96260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Strengthening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For I want you to know what a </a:t>
            </a:r>
            <a:r>
              <a:rPr lang="en-US" sz="3200" b="1" dirty="0">
                <a:highlight>
                  <a:srgbClr val="FFFF00"/>
                </a:highlight>
              </a:rPr>
              <a:t>great conflict </a:t>
            </a:r>
            <a:br>
              <a:rPr lang="en-US" sz="3200" b="1" dirty="0"/>
            </a:br>
            <a:r>
              <a:rPr lang="en-US" sz="3200" b="1" dirty="0"/>
              <a:t>I have for you and those in Laodicea, and for as many as have not seen my face in the flesh.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Colossians 2:1</a:t>
            </a:r>
          </a:p>
        </p:txBody>
      </p:sp>
    </p:spTree>
    <p:extLst>
      <p:ext uri="{BB962C8B-B14F-4D97-AF65-F5344CB8AC3E}">
        <p14:creationId xmlns:p14="http://schemas.microsoft.com/office/powerpoint/2010/main" val="91749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Strengthening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5891"/>
            <a:ext cx="7886700" cy="4071072"/>
          </a:xfrm>
        </p:spPr>
        <p:txBody>
          <a:bodyPr>
            <a:normAutofit/>
          </a:bodyPr>
          <a:lstStyle/>
          <a:p>
            <a:r>
              <a:rPr lang="en-US" sz="3200" b="1" dirty="0"/>
              <a:t>1 Thessalonians 3:1-2</a:t>
            </a:r>
          </a:p>
          <a:p>
            <a:r>
              <a:rPr lang="en-US" sz="3200" b="1" dirty="0"/>
              <a:t>Acts 14:21-23</a:t>
            </a:r>
          </a:p>
        </p:txBody>
      </p:sp>
    </p:spTree>
    <p:extLst>
      <p:ext uri="{BB962C8B-B14F-4D97-AF65-F5344CB8AC3E}">
        <p14:creationId xmlns:p14="http://schemas.microsoft.com/office/powerpoint/2010/main" val="193076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Protecting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For I am </a:t>
            </a:r>
            <a:r>
              <a:rPr lang="en-US" sz="3200" b="1" dirty="0">
                <a:highlight>
                  <a:srgbClr val="FFFF00"/>
                </a:highlight>
              </a:rPr>
              <a:t>jealous</a:t>
            </a:r>
            <a:r>
              <a:rPr lang="en-US" sz="3200" b="1" dirty="0"/>
              <a:t> for you with godly </a:t>
            </a:r>
            <a:r>
              <a:rPr lang="en-US" sz="3200" b="1" dirty="0">
                <a:highlight>
                  <a:srgbClr val="FFFF00"/>
                </a:highlight>
              </a:rPr>
              <a:t>jealousy</a:t>
            </a:r>
            <a:r>
              <a:rPr lang="en-US" sz="3200" b="1" dirty="0"/>
              <a:t>. For I have betrothed you to one husband, that I may present you as a chaste virgin to Christ.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2 Corinthians 11:2</a:t>
            </a:r>
          </a:p>
        </p:txBody>
      </p:sp>
    </p:spTree>
    <p:extLst>
      <p:ext uri="{BB962C8B-B14F-4D97-AF65-F5344CB8AC3E}">
        <p14:creationId xmlns:p14="http://schemas.microsoft.com/office/powerpoint/2010/main" val="2347481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606D7-0008-19D8-5DC6-4051F0634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Paul was a man of great zeal.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1FC74-C040-5EC3-B82E-C1915668B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Strong part of his character before his conversion.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Zeal in saving the lost.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Zeal in strengthening the saved.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Zeal in protecting the church.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B2E1445-D788-DEBA-3E3F-1FE009782278}"/>
              </a:ext>
            </a:extLst>
          </p:cNvPr>
          <p:cNvSpPr/>
          <p:nvPr/>
        </p:nvSpPr>
        <p:spPr>
          <a:xfrm>
            <a:off x="628650" y="4807527"/>
            <a:ext cx="7886700" cy="16853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ADFF06-8550-3910-4C4E-72E9873E62AB}"/>
              </a:ext>
            </a:extLst>
          </p:cNvPr>
          <p:cNvSpPr txBox="1"/>
          <p:nvPr/>
        </p:nvSpPr>
        <p:spPr>
          <a:xfrm>
            <a:off x="955964" y="4987633"/>
            <a:ext cx="72043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“Brethren, join in following my example, </a:t>
            </a:r>
            <a:b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note those who so walk, as you have us </a:t>
            </a:r>
            <a:b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a pattern”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(Phil. 3:17).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13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400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P - In The Footsteps Of Saint Paul">
            <a:extLst>
              <a:ext uri="{FF2B5EF4-FFF2-40B4-BE49-F238E27FC236}">
                <a16:creationId xmlns:a16="http://schemas.microsoft.com/office/drawing/2014/main" id="{7A3E0BEF-4B14-06C0-1B2C-6D69E23BAA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70"/>
          <a:stretch/>
        </p:blipFill>
        <p:spPr bwMode="auto">
          <a:xfrm>
            <a:off x="1014737" y="2378077"/>
            <a:ext cx="7114526" cy="39272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6AA292-E925-DC82-CDA5-7E0AD9866A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35521"/>
            <a:ext cx="7772400" cy="1126981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The Apostle Paul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235EC2-ACF2-114D-4246-1F0F3AB38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454578"/>
            <a:ext cx="6858000" cy="78985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A Man of Great Zeal</a:t>
            </a:r>
          </a:p>
        </p:txBody>
      </p:sp>
    </p:spTree>
    <p:extLst>
      <p:ext uri="{BB962C8B-B14F-4D97-AF65-F5344CB8AC3E}">
        <p14:creationId xmlns:p14="http://schemas.microsoft.com/office/powerpoint/2010/main" val="95970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31F84-753F-9EE5-7FCD-7616CBBE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95B2-0207-FA84-1E07-25CD9650F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“great energy or enthusiasm in pursuit of a cause of objective”</a:t>
            </a:r>
          </a:p>
          <a:p>
            <a:endParaRPr lang="en-US" sz="800" b="1" dirty="0"/>
          </a:p>
          <a:p>
            <a:r>
              <a:rPr lang="en-US" sz="3200" b="1" i="1" dirty="0" err="1"/>
              <a:t>Zelos</a:t>
            </a:r>
            <a:r>
              <a:rPr lang="en-US" sz="3200" b="1" dirty="0"/>
              <a:t> – “to be hot, or heat” (Strong’s)</a:t>
            </a:r>
          </a:p>
          <a:p>
            <a:endParaRPr lang="en-US" sz="800" b="1" dirty="0"/>
          </a:p>
          <a:p>
            <a:r>
              <a:rPr lang="en-US" sz="3200" b="1" dirty="0"/>
              <a:t>Biblical zeal is likened to a fire. </a:t>
            </a:r>
          </a:p>
        </p:txBody>
      </p:sp>
    </p:spTree>
    <p:extLst>
      <p:ext uri="{BB962C8B-B14F-4D97-AF65-F5344CB8AC3E}">
        <p14:creationId xmlns:p14="http://schemas.microsoft.com/office/powerpoint/2010/main" val="25825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Before Saul’s Conversion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Acts 22:3-5</a:t>
            </a:r>
          </a:p>
          <a:p>
            <a:r>
              <a:rPr lang="en-US" sz="3200" b="1" dirty="0"/>
              <a:t>Philippians 3:6</a:t>
            </a:r>
          </a:p>
          <a:p>
            <a:r>
              <a:rPr lang="en-US" sz="3200" b="1" dirty="0"/>
              <a:t>Galatians 1:13-14</a:t>
            </a:r>
          </a:p>
          <a:p>
            <a:r>
              <a:rPr lang="en-US" sz="3200" b="1" dirty="0"/>
              <a:t>1 Timothy 1:13</a:t>
            </a:r>
          </a:p>
        </p:txBody>
      </p:sp>
    </p:spTree>
    <p:extLst>
      <p:ext uri="{BB962C8B-B14F-4D97-AF65-F5344CB8AC3E}">
        <p14:creationId xmlns:p14="http://schemas.microsoft.com/office/powerpoint/2010/main" val="389735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Saving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Acts 26:15-20</a:t>
            </a:r>
          </a:p>
        </p:txBody>
      </p:sp>
    </p:spTree>
    <p:extLst>
      <p:ext uri="{BB962C8B-B14F-4D97-AF65-F5344CB8AC3E}">
        <p14:creationId xmlns:p14="http://schemas.microsoft.com/office/powerpoint/2010/main" val="115418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Saving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18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Brethren, my heart’s desire and prayer to God for </a:t>
            </a:r>
            <a:r>
              <a:rPr lang="en-US" sz="3200" b="1" dirty="0">
                <a:highlight>
                  <a:srgbClr val="FFFF00"/>
                </a:highlight>
              </a:rPr>
              <a:t>Israel</a:t>
            </a:r>
            <a:r>
              <a:rPr lang="en-US" sz="3200" b="1" dirty="0"/>
              <a:t> is that they may be saved.</a:t>
            </a:r>
          </a:p>
          <a:p>
            <a:pPr marL="0" indent="0" algn="r">
              <a:buNone/>
            </a:pPr>
            <a:r>
              <a:rPr lang="en-US" sz="3200" b="1" dirty="0"/>
              <a:t>Romans 10:1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 I am a debtor both to </a:t>
            </a:r>
            <a:r>
              <a:rPr lang="en-US" sz="3200" b="1" dirty="0">
                <a:highlight>
                  <a:srgbClr val="FFFF00"/>
                </a:highlight>
              </a:rPr>
              <a:t>Greeks</a:t>
            </a:r>
            <a:r>
              <a:rPr lang="en-US" sz="3200" b="1" dirty="0"/>
              <a:t> and to </a:t>
            </a:r>
            <a:r>
              <a:rPr lang="en-US" sz="3200" b="1" dirty="0">
                <a:highlight>
                  <a:srgbClr val="FFFF00"/>
                </a:highlight>
              </a:rPr>
              <a:t>barbarians</a:t>
            </a:r>
            <a:r>
              <a:rPr lang="en-US" sz="3200" b="1" dirty="0"/>
              <a:t>, both to wise and to unwise. So, as much as is in me, I am ready to preach the gospel to you who are in Rome also. </a:t>
            </a:r>
          </a:p>
          <a:p>
            <a:pPr marL="0" indent="0" algn="r">
              <a:buNone/>
            </a:pPr>
            <a:r>
              <a:rPr lang="en-US" sz="3200" b="1" dirty="0"/>
              <a:t>Romans 1:14-15</a:t>
            </a:r>
          </a:p>
        </p:txBody>
      </p:sp>
    </p:spTree>
    <p:extLst>
      <p:ext uri="{BB962C8B-B14F-4D97-AF65-F5344CB8AC3E}">
        <p14:creationId xmlns:p14="http://schemas.microsoft.com/office/powerpoint/2010/main" val="133888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Saving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For if I preach the gospel, I have nothing to boast of, for necessity is laid upon me; yes, woe is me if I do not preach the gospel! </a:t>
            </a:r>
          </a:p>
          <a:p>
            <a:pPr marL="0" indent="0" algn="r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sz="3200" b="1" dirty="0"/>
              <a:t>1 Corinthians 9:16</a:t>
            </a:r>
          </a:p>
        </p:txBody>
      </p:sp>
    </p:spTree>
    <p:extLst>
      <p:ext uri="{BB962C8B-B14F-4D97-AF65-F5344CB8AC3E}">
        <p14:creationId xmlns:p14="http://schemas.microsoft.com/office/powerpoint/2010/main" val="29384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Saving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1444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Romans 15:20-21</a:t>
            </a:r>
          </a:p>
        </p:txBody>
      </p:sp>
      <p:pic>
        <p:nvPicPr>
          <p:cNvPr id="4" name="Picture 2" descr="MAP - In The Footsteps Of Saint Paul">
            <a:extLst>
              <a:ext uri="{FF2B5EF4-FFF2-40B4-BE49-F238E27FC236}">
                <a16:creationId xmlns:a16="http://schemas.microsoft.com/office/drawing/2014/main" id="{0A81ADA3-FB3B-1D7D-0291-9A5B509FB8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70"/>
          <a:stretch/>
        </p:blipFill>
        <p:spPr bwMode="auto">
          <a:xfrm>
            <a:off x="1014737" y="2696737"/>
            <a:ext cx="7114526" cy="39272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262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0CF6-C652-EF6D-7E36-1C6DCB50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Zeal in Saving the Lost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B240-08EF-882C-BE1B-6B6D629F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Acts 20:18-21</a:t>
            </a:r>
          </a:p>
          <a:p>
            <a:r>
              <a:rPr lang="en-US" sz="3200" b="1" dirty="0"/>
              <a:t>He labored tirelessly. </a:t>
            </a:r>
          </a:p>
          <a:p>
            <a:r>
              <a:rPr lang="en-US" sz="3200" b="1" dirty="0"/>
              <a:t>Took advantage of every opportunity. </a:t>
            </a:r>
          </a:p>
          <a:p>
            <a:r>
              <a:rPr lang="en-US" sz="3200" b="1" dirty="0"/>
              <a:t>Taught the gospel to everyone. </a:t>
            </a:r>
          </a:p>
        </p:txBody>
      </p:sp>
    </p:spTree>
    <p:extLst>
      <p:ext uri="{BB962C8B-B14F-4D97-AF65-F5344CB8AC3E}">
        <p14:creationId xmlns:p14="http://schemas.microsoft.com/office/powerpoint/2010/main" val="365826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7245</TotalTime>
  <Words>386</Words>
  <Application>Microsoft Office PowerPoint</Application>
  <PresentationFormat>On-screen Show (4:3)</PresentationFormat>
  <Paragraphs>58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4_Office Theme</vt:lpstr>
      <vt:lpstr>2_Office Theme</vt:lpstr>
      <vt:lpstr>PowerPoint Presentation</vt:lpstr>
      <vt:lpstr>The Apostle Paul</vt:lpstr>
      <vt:lpstr>Zeal</vt:lpstr>
      <vt:lpstr>Before Saul’s Conversion</vt:lpstr>
      <vt:lpstr>Zeal in Saving the Lost</vt:lpstr>
      <vt:lpstr>Zeal in Saving the Lost</vt:lpstr>
      <vt:lpstr>Zeal in Saving the Lost</vt:lpstr>
      <vt:lpstr>Zeal in Saving the Lost</vt:lpstr>
      <vt:lpstr>Zeal in Saving the Lost</vt:lpstr>
      <vt:lpstr>Zeal in Strengthening Christians</vt:lpstr>
      <vt:lpstr>Zeal in Strengthening Christians</vt:lpstr>
      <vt:lpstr>Zeal in Strengthening Christians</vt:lpstr>
      <vt:lpstr>Zeal in Strengthening Christians</vt:lpstr>
      <vt:lpstr>Zeal in Protecting the Church</vt:lpstr>
      <vt:lpstr>Paul was a man of great zeal.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234</cp:revision>
  <dcterms:created xsi:type="dcterms:W3CDTF">2008-03-16T18:22:36Z</dcterms:created>
  <dcterms:modified xsi:type="dcterms:W3CDTF">2023-04-23T18:55:26Z</dcterms:modified>
</cp:coreProperties>
</file>