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838" r:id="rId2"/>
  </p:sldMasterIdLst>
  <p:notesMasterIdLst>
    <p:notesMasterId r:id="rId11"/>
  </p:notesMasterIdLst>
  <p:sldIdLst>
    <p:sldId id="678" r:id="rId3"/>
    <p:sldId id="679" r:id="rId4"/>
    <p:sldId id="283" r:id="rId5"/>
    <p:sldId id="276" r:id="rId6"/>
    <p:sldId id="284" r:id="rId7"/>
    <p:sldId id="285" r:id="rId8"/>
    <p:sldId id="286" r:id="rId9"/>
    <p:sldId id="6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2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7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5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06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04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36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12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15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29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4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8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04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23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8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5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2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8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3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GOODNESS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GOODNESS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AGATHOSUNE </a:t>
            </a:r>
          </a:p>
          <a:p>
            <a:r>
              <a:rPr lang="en-US" b="1" dirty="0"/>
              <a:t>“goodness, uprightness, generosity”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“uprightness of heart and life” </a:t>
            </a:r>
          </a:p>
          <a:p>
            <a:endParaRPr lang="en-US" sz="800" b="1" dirty="0"/>
          </a:p>
          <a:p>
            <a:r>
              <a:rPr lang="en-US" b="1" dirty="0"/>
              <a:t>Appears only 4 times in the New Testament.</a:t>
            </a:r>
          </a:p>
          <a:p>
            <a:pPr lvl="1"/>
            <a:r>
              <a:rPr lang="en-US" sz="2800" b="1" dirty="0"/>
              <a:t>Rom. 15:4; Gal. 5:22; Eph. 5:9; 2 Thess. 1:11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GOODNESS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AGATHOS </a:t>
            </a:r>
          </a:p>
          <a:p>
            <a:endParaRPr lang="en-US" sz="800" b="1" dirty="0"/>
          </a:p>
          <a:p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“excelling in any respect, distinguished, good” (Thayer).</a:t>
            </a:r>
          </a:p>
          <a:p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“that which, being ‘good’ in its character or constitution, is beneficial in its effect” (Vine).  </a:t>
            </a:r>
          </a:p>
          <a:p>
            <a:endParaRPr lang="en-US" sz="800" b="1" dirty="0"/>
          </a:p>
          <a:p>
            <a:r>
              <a:rPr lang="en-US" b="1" dirty="0"/>
              <a:t>This adjective appears 102 times. </a:t>
            </a:r>
          </a:p>
        </p:txBody>
      </p:sp>
    </p:spTree>
    <p:extLst>
      <p:ext uri="{BB962C8B-B14F-4D97-AF65-F5344CB8AC3E}">
        <p14:creationId xmlns:p14="http://schemas.microsoft.com/office/powerpoint/2010/main" val="32592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7"/>
            </a:pPr>
            <a:r>
              <a:rPr lang="en-US" b="1" dirty="0"/>
              <a:t>Now as He was going out on the road, one came running, knelt before Him, and asked Him, “Good Teacher, what shall I do that I may inherit eternal life?” </a:t>
            </a:r>
          </a:p>
          <a:p>
            <a:pPr marL="514350" indent="-514350">
              <a:buSzPct val="90000"/>
              <a:buFont typeface="+mj-lt"/>
              <a:buAutoNum type="arabicPeriod" startAt="17"/>
            </a:pPr>
            <a:r>
              <a:rPr lang="en-US" b="1" dirty="0"/>
              <a:t>So Jesus said to him, “Why do you call Me good? No one is good but One, that is, God.”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Mark 10:17-18</a:t>
            </a:r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r>
              <a:rPr lang="en-US" sz="3200" b="1" dirty="0"/>
              <a:t>Morally - </a:t>
            </a:r>
            <a:r>
              <a:rPr lang="en-US" sz="3200" b="1" dirty="0">
                <a:solidFill>
                  <a:srgbClr val="002060"/>
                </a:solidFill>
              </a:rPr>
              <a:t>Ps. 34:8</a:t>
            </a:r>
          </a:p>
          <a:p>
            <a:r>
              <a:rPr lang="en-US" sz="3200" b="1" dirty="0"/>
              <a:t>Spiritually - </a:t>
            </a:r>
            <a:r>
              <a:rPr lang="en-US" sz="3200" b="1" dirty="0">
                <a:solidFill>
                  <a:srgbClr val="002060"/>
                </a:solidFill>
              </a:rPr>
              <a:t>1 Tim. 2:3-4</a:t>
            </a:r>
          </a:p>
          <a:p>
            <a:r>
              <a:rPr lang="en-US" sz="3200" b="1" dirty="0"/>
              <a:t>Providentially -</a:t>
            </a:r>
          </a:p>
          <a:p>
            <a:pPr marL="45720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Acts 17:25; James 1:17; Heb. 13:5</a:t>
            </a:r>
          </a:p>
        </p:txBody>
      </p:sp>
    </p:spTree>
    <p:extLst>
      <p:ext uri="{BB962C8B-B14F-4D97-AF65-F5344CB8AC3E}">
        <p14:creationId xmlns:p14="http://schemas.microsoft.com/office/powerpoint/2010/main" val="29663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Others Who Were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r>
              <a:rPr lang="en-US" sz="3200" b="1" dirty="0"/>
              <a:t>Joseph of Arimathea - </a:t>
            </a:r>
            <a:r>
              <a:rPr lang="en-US" sz="3200" b="1" dirty="0">
                <a:solidFill>
                  <a:srgbClr val="002060"/>
                </a:solidFill>
              </a:rPr>
              <a:t>Luke 23:50-53</a:t>
            </a:r>
          </a:p>
          <a:p>
            <a:pPr lvl="1"/>
            <a:r>
              <a:rPr lang="en-US" sz="2800" dirty="0"/>
              <a:t>Courage to stand up and do right when others have done wrong. </a:t>
            </a:r>
          </a:p>
          <a:p>
            <a:r>
              <a:rPr lang="en-US" sz="3200" b="1" dirty="0"/>
              <a:t>Dorcas - </a:t>
            </a:r>
            <a:r>
              <a:rPr lang="en-US" sz="3200" b="1" dirty="0">
                <a:solidFill>
                  <a:srgbClr val="002060"/>
                </a:solidFill>
              </a:rPr>
              <a:t>Acts 9:36-39</a:t>
            </a:r>
          </a:p>
          <a:p>
            <a:pPr lvl="1"/>
            <a:r>
              <a:rPr lang="en-US" sz="2800" dirty="0"/>
              <a:t>Helping the less fortunate. </a:t>
            </a:r>
          </a:p>
          <a:p>
            <a:r>
              <a:rPr lang="en-US" sz="3200" b="1" dirty="0"/>
              <a:t>Barnabas - </a:t>
            </a:r>
            <a:r>
              <a:rPr lang="en-US" sz="3200" b="1" dirty="0">
                <a:solidFill>
                  <a:srgbClr val="002060"/>
                </a:solidFill>
              </a:rPr>
              <a:t>Acts 11:24</a:t>
            </a:r>
          </a:p>
          <a:p>
            <a:pPr lvl="1"/>
            <a:r>
              <a:rPr lang="en-US" sz="2800" dirty="0"/>
              <a:t>Sacrificing to help and encourage others. </a:t>
            </a:r>
          </a:p>
        </p:txBody>
      </p:sp>
    </p:spTree>
    <p:extLst>
      <p:ext uri="{BB962C8B-B14F-4D97-AF65-F5344CB8AC3E}">
        <p14:creationId xmlns:p14="http://schemas.microsoft.com/office/powerpoint/2010/main" val="309293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Christians Must Become a Source of Goodness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375" y="2105893"/>
            <a:ext cx="8099714" cy="4126490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We are to </a:t>
            </a:r>
            <a:r>
              <a:rPr lang="en-US" sz="3200" b="1" i="1" dirty="0"/>
              <a:t>“do good unto all” 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002060"/>
                </a:solidFill>
              </a:rPr>
              <a:t>Gal. 6:10</a:t>
            </a:r>
            <a:r>
              <a:rPr lang="en-US" sz="3200" b="1" dirty="0"/>
              <a:t>).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We are saved to do </a:t>
            </a:r>
            <a:r>
              <a:rPr lang="en-US" sz="3200" b="1" i="1" dirty="0"/>
              <a:t>“good works” 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002060"/>
                </a:solidFill>
              </a:rPr>
              <a:t>Eph. 2:10</a:t>
            </a:r>
            <a:r>
              <a:rPr lang="en-US" sz="3200" b="1" dirty="0"/>
              <a:t>).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Women are specifically admonished to do good works (</a:t>
            </a:r>
            <a:r>
              <a:rPr lang="en-US" sz="3200" b="1" dirty="0">
                <a:solidFill>
                  <a:srgbClr val="002060"/>
                </a:solidFill>
              </a:rPr>
              <a:t>1 Tim. 2:9-10; Titus 2:4-5</a:t>
            </a:r>
            <a:r>
              <a:rPr lang="en-US" sz="3200" b="1" dirty="0"/>
              <a:t>).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All Christians are to </a:t>
            </a:r>
            <a:r>
              <a:rPr lang="en-US" sz="3200" b="1" i="1" dirty="0"/>
              <a:t>“imitate… what is good” </a:t>
            </a:r>
            <a:r>
              <a:rPr lang="en-US" sz="3200" b="1" dirty="0"/>
              <a:t>(</a:t>
            </a:r>
            <a:r>
              <a:rPr lang="en-US" sz="3200" b="1" dirty="0">
                <a:solidFill>
                  <a:srgbClr val="002060"/>
                </a:solidFill>
              </a:rPr>
              <a:t>3 John 11</a:t>
            </a:r>
            <a:r>
              <a:rPr lang="en-US" sz="3200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03389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300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Gill Sans MT Condensed</vt:lpstr>
      <vt:lpstr>Times New Roman</vt:lpstr>
      <vt:lpstr>1_Office Theme</vt:lpstr>
      <vt:lpstr>2_Office Theme</vt:lpstr>
      <vt:lpstr>Galatians 5:22-23</vt:lpstr>
      <vt:lpstr>GOODNESS</vt:lpstr>
      <vt:lpstr>GOODNESS</vt:lpstr>
      <vt:lpstr>1. God is Good</vt:lpstr>
      <vt:lpstr>1. God is Good</vt:lpstr>
      <vt:lpstr>2. Others Who Were Good</vt:lpstr>
      <vt:lpstr>3. Christians Must Become a Source of Goodness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219</cp:revision>
  <dcterms:created xsi:type="dcterms:W3CDTF">2008-03-16T18:22:36Z</dcterms:created>
  <dcterms:modified xsi:type="dcterms:W3CDTF">2023-04-16T18:51:10Z</dcterms:modified>
</cp:coreProperties>
</file>