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810" r:id="rId2"/>
  </p:sldMasterIdLst>
  <p:notesMasterIdLst>
    <p:notesMasterId r:id="rId15"/>
  </p:notesMasterIdLst>
  <p:sldIdLst>
    <p:sldId id="602" r:id="rId3"/>
    <p:sldId id="603" r:id="rId4"/>
    <p:sldId id="258" r:id="rId5"/>
    <p:sldId id="604" r:id="rId6"/>
    <p:sldId id="605" r:id="rId7"/>
    <p:sldId id="606" r:id="rId8"/>
    <p:sldId id="260" r:id="rId9"/>
    <p:sldId id="607" r:id="rId10"/>
    <p:sldId id="608" r:id="rId11"/>
    <p:sldId id="609" r:id="rId12"/>
    <p:sldId id="610" r:id="rId13"/>
    <p:sldId id="60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68" d="100"/>
          <a:sy n="68" d="100"/>
        </p:scale>
        <p:origin x="754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4/9/2023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CCC-922E-474B-9E82-15420195028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2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CCC-922E-474B-9E82-15420195028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3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CCC-922E-474B-9E82-15420195028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73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F878-6C27-4872-9922-90C73563724F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206E-DA9B-4BC3-BE5C-52D0FD9B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05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F878-6C27-4872-9922-90C73563724F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206E-DA9B-4BC3-BE5C-52D0FD9B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34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F878-6C27-4872-9922-90C73563724F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206E-DA9B-4BC3-BE5C-52D0FD9B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F878-6C27-4872-9922-90C73563724F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206E-DA9B-4BC3-BE5C-52D0FD9B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0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F878-6C27-4872-9922-90C73563724F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206E-DA9B-4BC3-BE5C-52D0FD9B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23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F878-6C27-4872-9922-90C73563724F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206E-DA9B-4BC3-BE5C-52D0FD9B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19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F878-6C27-4872-9922-90C73563724F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206E-DA9B-4BC3-BE5C-52D0FD9B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58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F878-6C27-4872-9922-90C73563724F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206E-DA9B-4BC3-BE5C-52D0FD9B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4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CCC-922E-474B-9E82-15420195028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8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F878-6C27-4872-9922-90C73563724F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206E-DA9B-4BC3-BE5C-52D0FD9B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08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F878-6C27-4872-9922-90C73563724F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206E-DA9B-4BC3-BE5C-52D0FD9B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48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F878-6C27-4872-9922-90C73563724F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206E-DA9B-4BC3-BE5C-52D0FD9B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9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CCC-922E-474B-9E82-15420195028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3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CCC-922E-474B-9E82-15420195028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CCC-922E-474B-9E82-15420195028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5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CCC-922E-474B-9E82-15420195028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23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CCC-922E-474B-9E82-15420195028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2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CCC-922E-474B-9E82-15420195028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CCC-922E-474B-9E82-15420195028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0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3CCCC-922E-474B-9E82-15420195028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185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3F878-6C27-4872-9922-90C73563724F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D206E-DA9B-4BC3-BE5C-52D0FD9B4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7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194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tx1">
                <a:lumMod val="95000"/>
                <a:lumOff val="5000"/>
              </a:schemeClr>
            </a:gs>
            <a:gs pos="0">
              <a:schemeClr val="accent3">
                <a:lumMod val="7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614C820-2420-2C98-C7F3-BB20C53F8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4145"/>
            <a:ext cx="9144000" cy="2223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7E84D6-8833-C900-95D4-71C31B72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22:13</a:t>
            </a:r>
            <a:endParaRPr lang="en-US" sz="6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86459-5B88-3FC9-BBD7-49C079229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rtl="0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sluggard says, “There is a lion outside! I shall be killed in the streets!”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2744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tx1">
                <a:lumMod val="95000"/>
                <a:lumOff val="5000"/>
              </a:schemeClr>
            </a:gs>
            <a:gs pos="0">
              <a:schemeClr val="accent3">
                <a:lumMod val="7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614C820-2420-2C98-C7F3-BB20C53F8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4145"/>
            <a:ext cx="9144000" cy="2223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7E84D6-8833-C900-95D4-71C31B72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</a:t>
            </a:r>
            <a:r>
              <a:rPr lang="en-US" sz="6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14:4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86459-5B88-3FC9-BBD7-49C079229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rtl="0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oxen a stable stays clean, but you need a strong ox for a large harvest.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0447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05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tx1">
                <a:lumMod val="95000"/>
                <a:lumOff val="5000"/>
              </a:schemeClr>
            </a:gs>
            <a:gs pos="0">
              <a:schemeClr val="accent3">
                <a:lumMod val="7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614C820-2420-2C98-C7F3-BB20C53F8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4145"/>
            <a:ext cx="9144000" cy="2223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7E84D6-8833-C900-95D4-71C31B72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</a:t>
            </a:r>
            <a:r>
              <a:rPr lang="en-US" sz="6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14:4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86459-5B88-3FC9-BBD7-49C079229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rtl="0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[ESV] Where there are no oxen, the manger is clean, but abundant crops come by the strength of the ox.</a:t>
            </a:r>
          </a:p>
          <a:p>
            <a:pPr marL="0" indent="0" rtl="0" fontAlgn="ctr">
              <a:spcBef>
                <a:spcPts val="0"/>
              </a:spcBef>
              <a:spcAft>
                <a:spcPts val="0"/>
              </a:spcAft>
              <a:buNone/>
            </a:pPr>
            <a:endParaRPr lang="en-US" sz="40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rtl="0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[NLT] Without oxen a stable stays clean, but you need a strong ox for a large harvest.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084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tx1">
                <a:lumMod val="95000"/>
                <a:lumOff val="5000"/>
              </a:schemeClr>
            </a:gs>
            <a:gs pos="0">
              <a:schemeClr val="accent3">
                <a:lumMod val="7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614C820-2420-2C98-C7F3-BB20C53F8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4145"/>
            <a:ext cx="9144000" cy="2223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7E84D6-8833-C900-95D4-71C31B72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3:2</a:t>
            </a:r>
            <a:endParaRPr lang="en-US" sz="6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86459-5B88-3FC9-BBD7-49C079229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rtl="0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Wake up, and strengthen what remains and is about to die, for I have not found your works complete in the sight of my God.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9892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tx1">
                <a:lumMod val="95000"/>
                <a:lumOff val="5000"/>
              </a:schemeClr>
            </a:gs>
            <a:gs pos="0">
              <a:schemeClr val="accent3">
                <a:lumMod val="7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614C820-2420-2C98-C7F3-BB20C53F8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4145"/>
            <a:ext cx="9144000" cy="2223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7E84D6-8833-C900-95D4-71C31B72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3:15-17</a:t>
            </a:r>
            <a:endParaRPr lang="en-US" sz="6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86459-5B88-3FC9-BBD7-49C079229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/>
          </a:bodyPr>
          <a:lstStyle/>
          <a:p>
            <a:pPr marL="0" indent="0" rtl="0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(15) "'I know your works: you are neither cold nor hot. Would that you were either cold or hot! (16) So, because you are lukewarm, and neither hot nor cold, I will spit you out of my mouth.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472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tx1">
                <a:lumMod val="95000"/>
                <a:lumOff val="5000"/>
              </a:schemeClr>
            </a:gs>
            <a:gs pos="0">
              <a:schemeClr val="accent3">
                <a:lumMod val="7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614C820-2420-2C98-C7F3-BB20C53F8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4145"/>
            <a:ext cx="9144000" cy="2223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7E84D6-8833-C900-95D4-71C31B72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3:15-17</a:t>
            </a:r>
            <a:endParaRPr lang="en-US" sz="6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86459-5B88-3FC9-BBD7-49C079229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/>
          </a:bodyPr>
          <a:lstStyle/>
          <a:p>
            <a:pPr marL="0" indent="0" rtl="0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(17) For you say, I am rich, I have prospered, and I need nothing, </a:t>
            </a:r>
            <a:r>
              <a:rPr lang="en-US" sz="40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realizing </a:t>
            </a:r>
            <a:r>
              <a:rPr lang="en-US" sz="4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you are wretched, pitiable, poor, blind, and naked.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3753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tx1">
                <a:lumMod val="95000"/>
                <a:lumOff val="5000"/>
              </a:schemeClr>
            </a:gs>
            <a:gs pos="0">
              <a:schemeClr val="accent3">
                <a:lumMod val="7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614C820-2420-2C98-C7F3-BB20C53F8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4145"/>
            <a:ext cx="9144000" cy="2223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7E84D6-8833-C900-95D4-71C31B72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</a:t>
            </a:r>
            <a:r>
              <a:rPr lang="en-US" sz="6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14:4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86459-5B88-3FC9-BBD7-49C079229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rtl="0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oxen a stable stays clean, but you need a strong ox for a large harvest.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5911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tx1">
                <a:lumMod val="95000"/>
                <a:lumOff val="5000"/>
              </a:schemeClr>
            </a:gs>
            <a:gs pos="0">
              <a:schemeClr val="accent3">
                <a:lumMod val="7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614C820-2420-2C98-C7F3-BB20C53F8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4145"/>
            <a:ext cx="9144000" cy="2223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7E84D6-8833-C900-95D4-71C31B72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65:25</a:t>
            </a:r>
            <a:endParaRPr lang="en-US" sz="6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86459-5B88-3FC9-BBD7-49C079229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rtl="0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wolf and the lamb shall graze together; the lion shall eat straw like the ox, and dust shall be the serpent's food. They shall not hurt or destroy in all my holy mountain," says the LORD.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6452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tx1">
                <a:lumMod val="95000"/>
                <a:lumOff val="5000"/>
              </a:schemeClr>
            </a:gs>
            <a:gs pos="0">
              <a:schemeClr val="accent3">
                <a:lumMod val="7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614C820-2420-2C98-C7F3-BB20C53F8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4145"/>
            <a:ext cx="9144000" cy="2223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7E84D6-8833-C900-95D4-71C31B72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3:11-14</a:t>
            </a:r>
            <a:endParaRPr lang="en-US" sz="6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86459-5B88-3FC9-BBD7-49C079229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rtl="0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(11) Here there is not Greek and Jew, circumcised and uncircumcised, barbarian, Scythian, slave, free; but Christ is all, and in all. …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7589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tx1">
                <a:lumMod val="95000"/>
                <a:lumOff val="5000"/>
              </a:schemeClr>
            </a:gs>
            <a:gs pos="0">
              <a:schemeClr val="accent3">
                <a:lumMod val="7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614C820-2420-2C98-C7F3-BB20C53F8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4145"/>
            <a:ext cx="9144000" cy="2223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7E84D6-8833-C900-95D4-71C31B72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</a:t>
            </a:r>
            <a:r>
              <a:rPr lang="en-US" sz="6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14:4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86459-5B88-3FC9-BBD7-49C079229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rtl="0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oxen a stable stays clean, but you need a strong ox for a large harvest.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25084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328</Words>
  <Application>Microsoft Office PowerPoint</Application>
  <PresentationFormat>On-screen Show (4:3)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1_Office Theme</vt:lpstr>
      <vt:lpstr>2_Office Theme</vt:lpstr>
      <vt:lpstr>PowerPoint Presentation</vt:lpstr>
      <vt:lpstr>Proverbs 14:4</vt:lpstr>
      <vt:lpstr>Revelation 3:2</vt:lpstr>
      <vt:lpstr>Revelation 3:15-17</vt:lpstr>
      <vt:lpstr>Revelation 3:15-17</vt:lpstr>
      <vt:lpstr>Proverbs 14:4</vt:lpstr>
      <vt:lpstr>Isaiah 65:25</vt:lpstr>
      <vt:lpstr>Colossians 3:11-14</vt:lpstr>
      <vt:lpstr>Proverbs 14:4</vt:lpstr>
      <vt:lpstr>Proverbs 22:13</vt:lpstr>
      <vt:lpstr>Proverbs 14:4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217</cp:revision>
  <dcterms:created xsi:type="dcterms:W3CDTF">2008-03-16T18:22:36Z</dcterms:created>
  <dcterms:modified xsi:type="dcterms:W3CDTF">2023-04-09T18:55:50Z</dcterms:modified>
</cp:coreProperties>
</file>