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42" r:id="rId2"/>
  </p:sldMasterIdLst>
  <p:notesMasterIdLst>
    <p:notesMasterId r:id="rId33"/>
  </p:notesMasterIdLst>
  <p:sldIdLst>
    <p:sldId id="259" r:id="rId3"/>
    <p:sldId id="256" r:id="rId4"/>
    <p:sldId id="257" r:id="rId5"/>
    <p:sldId id="666" r:id="rId6"/>
    <p:sldId id="66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668" r:id="rId23"/>
    <p:sldId id="669" r:id="rId24"/>
    <p:sldId id="670" r:id="rId25"/>
    <p:sldId id="671" r:id="rId26"/>
    <p:sldId id="672" r:id="rId27"/>
    <p:sldId id="673" r:id="rId28"/>
    <p:sldId id="674" r:id="rId29"/>
    <p:sldId id="675" r:id="rId30"/>
    <p:sldId id="676"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8" d="100"/>
          <a:sy n="68" d="100"/>
        </p:scale>
        <p:origin x="754"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57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4/9/2023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a:t>
            </a:fld>
            <a:endParaRPr lang="en-US"/>
          </a:p>
        </p:txBody>
      </p:sp>
    </p:spTree>
    <p:extLst>
      <p:ext uri="{BB962C8B-B14F-4D97-AF65-F5344CB8AC3E}">
        <p14:creationId xmlns:p14="http://schemas.microsoft.com/office/powerpoint/2010/main" val="34562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10</a:t>
            </a:fld>
            <a:endParaRPr lang="en-US"/>
          </a:p>
        </p:txBody>
      </p:sp>
    </p:spTree>
    <p:extLst>
      <p:ext uri="{BB962C8B-B14F-4D97-AF65-F5344CB8AC3E}">
        <p14:creationId xmlns:p14="http://schemas.microsoft.com/office/powerpoint/2010/main" val="78067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11</a:t>
            </a:fld>
            <a:endParaRPr lang="en-US"/>
          </a:p>
        </p:txBody>
      </p:sp>
    </p:spTree>
    <p:extLst>
      <p:ext uri="{BB962C8B-B14F-4D97-AF65-F5344CB8AC3E}">
        <p14:creationId xmlns:p14="http://schemas.microsoft.com/office/powerpoint/2010/main" val="423427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12</a:t>
            </a:fld>
            <a:endParaRPr lang="en-US"/>
          </a:p>
        </p:txBody>
      </p:sp>
    </p:spTree>
    <p:extLst>
      <p:ext uri="{BB962C8B-B14F-4D97-AF65-F5344CB8AC3E}">
        <p14:creationId xmlns:p14="http://schemas.microsoft.com/office/powerpoint/2010/main" val="27195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13</a:t>
            </a:fld>
            <a:endParaRPr lang="en-US"/>
          </a:p>
        </p:txBody>
      </p:sp>
    </p:spTree>
    <p:extLst>
      <p:ext uri="{BB962C8B-B14F-4D97-AF65-F5344CB8AC3E}">
        <p14:creationId xmlns:p14="http://schemas.microsoft.com/office/powerpoint/2010/main" val="290320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14</a:t>
            </a:fld>
            <a:endParaRPr lang="en-US"/>
          </a:p>
        </p:txBody>
      </p:sp>
    </p:spTree>
    <p:extLst>
      <p:ext uri="{BB962C8B-B14F-4D97-AF65-F5344CB8AC3E}">
        <p14:creationId xmlns:p14="http://schemas.microsoft.com/office/powerpoint/2010/main" val="312258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15</a:t>
            </a:fld>
            <a:endParaRPr lang="en-US"/>
          </a:p>
        </p:txBody>
      </p:sp>
    </p:spTree>
    <p:extLst>
      <p:ext uri="{BB962C8B-B14F-4D97-AF65-F5344CB8AC3E}">
        <p14:creationId xmlns:p14="http://schemas.microsoft.com/office/powerpoint/2010/main" val="3000664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16</a:t>
            </a:fld>
            <a:endParaRPr lang="en-US"/>
          </a:p>
        </p:txBody>
      </p:sp>
    </p:spTree>
    <p:extLst>
      <p:ext uri="{BB962C8B-B14F-4D97-AF65-F5344CB8AC3E}">
        <p14:creationId xmlns:p14="http://schemas.microsoft.com/office/powerpoint/2010/main" val="143882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17</a:t>
            </a:fld>
            <a:endParaRPr lang="en-US"/>
          </a:p>
        </p:txBody>
      </p:sp>
    </p:spTree>
    <p:extLst>
      <p:ext uri="{BB962C8B-B14F-4D97-AF65-F5344CB8AC3E}">
        <p14:creationId xmlns:p14="http://schemas.microsoft.com/office/powerpoint/2010/main" val="1376527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18</a:t>
            </a:fld>
            <a:endParaRPr lang="en-US"/>
          </a:p>
        </p:txBody>
      </p:sp>
    </p:spTree>
    <p:extLst>
      <p:ext uri="{BB962C8B-B14F-4D97-AF65-F5344CB8AC3E}">
        <p14:creationId xmlns:p14="http://schemas.microsoft.com/office/powerpoint/2010/main" val="211632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19</a:t>
            </a:fld>
            <a:endParaRPr lang="en-US"/>
          </a:p>
        </p:txBody>
      </p:sp>
    </p:spTree>
    <p:extLst>
      <p:ext uri="{BB962C8B-B14F-4D97-AF65-F5344CB8AC3E}">
        <p14:creationId xmlns:p14="http://schemas.microsoft.com/office/powerpoint/2010/main" val="355580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a:t>
            </a:fld>
            <a:endParaRPr lang="en-US"/>
          </a:p>
        </p:txBody>
      </p:sp>
    </p:spTree>
    <p:extLst>
      <p:ext uri="{BB962C8B-B14F-4D97-AF65-F5344CB8AC3E}">
        <p14:creationId xmlns:p14="http://schemas.microsoft.com/office/powerpoint/2010/main" val="170262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20</a:t>
            </a:fld>
            <a:endParaRPr lang="en-US"/>
          </a:p>
        </p:txBody>
      </p:sp>
    </p:spTree>
    <p:extLst>
      <p:ext uri="{BB962C8B-B14F-4D97-AF65-F5344CB8AC3E}">
        <p14:creationId xmlns:p14="http://schemas.microsoft.com/office/powerpoint/2010/main" val="358660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21</a:t>
            </a:fld>
            <a:endParaRPr lang="en-US"/>
          </a:p>
        </p:txBody>
      </p:sp>
    </p:spTree>
    <p:extLst>
      <p:ext uri="{BB962C8B-B14F-4D97-AF65-F5344CB8AC3E}">
        <p14:creationId xmlns:p14="http://schemas.microsoft.com/office/powerpoint/2010/main" val="174788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22</a:t>
            </a:fld>
            <a:endParaRPr lang="en-US"/>
          </a:p>
        </p:txBody>
      </p:sp>
    </p:spTree>
    <p:extLst>
      <p:ext uri="{BB962C8B-B14F-4D97-AF65-F5344CB8AC3E}">
        <p14:creationId xmlns:p14="http://schemas.microsoft.com/office/powerpoint/2010/main" val="2859003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23</a:t>
            </a:fld>
            <a:endParaRPr lang="en-US"/>
          </a:p>
        </p:txBody>
      </p:sp>
    </p:spTree>
    <p:extLst>
      <p:ext uri="{BB962C8B-B14F-4D97-AF65-F5344CB8AC3E}">
        <p14:creationId xmlns:p14="http://schemas.microsoft.com/office/powerpoint/2010/main" val="111701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24</a:t>
            </a:fld>
            <a:endParaRPr lang="en-US"/>
          </a:p>
        </p:txBody>
      </p:sp>
    </p:spTree>
    <p:extLst>
      <p:ext uri="{BB962C8B-B14F-4D97-AF65-F5344CB8AC3E}">
        <p14:creationId xmlns:p14="http://schemas.microsoft.com/office/powerpoint/2010/main" val="76239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25</a:t>
            </a:fld>
            <a:endParaRPr lang="en-US"/>
          </a:p>
        </p:txBody>
      </p:sp>
    </p:spTree>
    <p:extLst>
      <p:ext uri="{BB962C8B-B14F-4D97-AF65-F5344CB8AC3E}">
        <p14:creationId xmlns:p14="http://schemas.microsoft.com/office/powerpoint/2010/main" val="4176792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26</a:t>
            </a:fld>
            <a:endParaRPr lang="en-US"/>
          </a:p>
        </p:txBody>
      </p:sp>
    </p:spTree>
    <p:extLst>
      <p:ext uri="{BB962C8B-B14F-4D97-AF65-F5344CB8AC3E}">
        <p14:creationId xmlns:p14="http://schemas.microsoft.com/office/powerpoint/2010/main" val="4094719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27</a:t>
            </a:fld>
            <a:endParaRPr lang="en-US"/>
          </a:p>
        </p:txBody>
      </p:sp>
    </p:spTree>
    <p:extLst>
      <p:ext uri="{BB962C8B-B14F-4D97-AF65-F5344CB8AC3E}">
        <p14:creationId xmlns:p14="http://schemas.microsoft.com/office/powerpoint/2010/main" val="2847358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28</a:t>
            </a:fld>
            <a:endParaRPr lang="en-US"/>
          </a:p>
        </p:txBody>
      </p:sp>
    </p:spTree>
    <p:extLst>
      <p:ext uri="{BB962C8B-B14F-4D97-AF65-F5344CB8AC3E}">
        <p14:creationId xmlns:p14="http://schemas.microsoft.com/office/powerpoint/2010/main" val="25866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29</a:t>
            </a:fld>
            <a:endParaRPr lang="en-US"/>
          </a:p>
        </p:txBody>
      </p:sp>
    </p:spTree>
    <p:extLst>
      <p:ext uri="{BB962C8B-B14F-4D97-AF65-F5344CB8AC3E}">
        <p14:creationId xmlns:p14="http://schemas.microsoft.com/office/powerpoint/2010/main" val="427372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a:t>
            </a:fld>
            <a:endParaRPr lang="en-US"/>
          </a:p>
        </p:txBody>
      </p:sp>
    </p:spTree>
    <p:extLst>
      <p:ext uri="{BB962C8B-B14F-4D97-AF65-F5344CB8AC3E}">
        <p14:creationId xmlns:p14="http://schemas.microsoft.com/office/powerpoint/2010/main" val="306766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30</a:t>
            </a:fld>
            <a:endParaRPr lang="en-US"/>
          </a:p>
        </p:txBody>
      </p:sp>
    </p:spTree>
    <p:extLst>
      <p:ext uri="{BB962C8B-B14F-4D97-AF65-F5344CB8AC3E}">
        <p14:creationId xmlns:p14="http://schemas.microsoft.com/office/powerpoint/2010/main" val="37350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4</a:t>
            </a:fld>
            <a:endParaRPr lang="en-US"/>
          </a:p>
        </p:txBody>
      </p:sp>
    </p:spTree>
    <p:extLst>
      <p:ext uri="{BB962C8B-B14F-4D97-AF65-F5344CB8AC3E}">
        <p14:creationId xmlns:p14="http://schemas.microsoft.com/office/powerpoint/2010/main" val="47327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5</a:t>
            </a:fld>
            <a:endParaRPr lang="en-US"/>
          </a:p>
        </p:txBody>
      </p:sp>
    </p:spTree>
    <p:extLst>
      <p:ext uri="{BB962C8B-B14F-4D97-AF65-F5344CB8AC3E}">
        <p14:creationId xmlns:p14="http://schemas.microsoft.com/office/powerpoint/2010/main" val="200929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6</a:t>
            </a:fld>
            <a:endParaRPr lang="en-US"/>
          </a:p>
        </p:txBody>
      </p:sp>
    </p:spTree>
    <p:extLst>
      <p:ext uri="{BB962C8B-B14F-4D97-AF65-F5344CB8AC3E}">
        <p14:creationId xmlns:p14="http://schemas.microsoft.com/office/powerpoint/2010/main" val="422247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7</a:t>
            </a:fld>
            <a:endParaRPr lang="en-US"/>
          </a:p>
        </p:txBody>
      </p:sp>
    </p:spTree>
    <p:extLst>
      <p:ext uri="{BB962C8B-B14F-4D97-AF65-F5344CB8AC3E}">
        <p14:creationId xmlns:p14="http://schemas.microsoft.com/office/powerpoint/2010/main" val="322804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8</a:t>
            </a:fld>
            <a:endParaRPr lang="en-US"/>
          </a:p>
        </p:txBody>
      </p:sp>
    </p:spTree>
    <p:extLst>
      <p:ext uri="{BB962C8B-B14F-4D97-AF65-F5344CB8AC3E}">
        <p14:creationId xmlns:p14="http://schemas.microsoft.com/office/powerpoint/2010/main" val="20801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9</a:t>
            </a:fld>
            <a:endParaRPr lang="en-US"/>
          </a:p>
        </p:txBody>
      </p:sp>
    </p:spTree>
    <p:extLst>
      <p:ext uri="{BB962C8B-B14F-4D97-AF65-F5344CB8AC3E}">
        <p14:creationId xmlns:p14="http://schemas.microsoft.com/office/powerpoint/2010/main" val="350575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EC41B8-2721-4AEE-9351-6C3A291B4445}"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284537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C41B8-2721-4AEE-9351-6C3A291B4445}"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76309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C41B8-2721-4AEE-9351-6C3A291B4445}"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401843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09B119DA-A1DC-34D2-71AA-C35B3A6C5B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039640-EC68-1D13-AE16-E46E8127DA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F9E4594-9136-0A11-B3BF-540A616A42FF}"/>
              </a:ext>
            </a:extLst>
          </p:cNvPr>
          <p:cNvSpPr>
            <a:spLocks noGrp="1" noChangeArrowheads="1"/>
          </p:cNvSpPr>
          <p:nvPr>
            <p:ph type="sldNum" sz="quarter" idx="12"/>
          </p:nvPr>
        </p:nvSpPr>
        <p:spPr>
          <a:ln/>
        </p:spPr>
        <p:txBody>
          <a:bodyPr/>
          <a:lstStyle>
            <a:lvl1pPr>
              <a:defRPr/>
            </a:lvl1pPr>
          </a:lstStyle>
          <a:p>
            <a:pPr>
              <a:defRPr/>
            </a:pPr>
            <a:fld id="{F9B472B1-80A3-4327-A657-455DCB592016}" type="slidenum">
              <a:rPr lang="en-US" altLang="en-US"/>
              <a:pPr>
                <a:defRPr/>
              </a:pPr>
              <a:t>‹#›</a:t>
            </a:fld>
            <a:endParaRPr lang="en-US" altLang="en-US"/>
          </a:p>
        </p:txBody>
      </p:sp>
    </p:spTree>
    <p:extLst>
      <p:ext uri="{BB962C8B-B14F-4D97-AF65-F5344CB8AC3E}">
        <p14:creationId xmlns:p14="http://schemas.microsoft.com/office/powerpoint/2010/main" val="2770058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3A98DB-B82C-A663-97E3-8CF39864FA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432B9D8-D4D0-B05E-42AA-0DEE1E38F6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5CFBA94-CBB5-0229-ED77-AAFEA8A36AC2}"/>
              </a:ext>
            </a:extLst>
          </p:cNvPr>
          <p:cNvSpPr>
            <a:spLocks noGrp="1" noChangeArrowheads="1"/>
          </p:cNvSpPr>
          <p:nvPr>
            <p:ph type="sldNum" sz="quarter" idx="12"/>
          </p:nvPr>
        </p:nvSpPr>
        <p:spPr>
          <a:ln/>
        </p:spPr>
        <p:txBody>
          <a:bodyPr/>
          <a:lstStyle>
            <a:lvl1pPr>
              <a:defRPr/>
            </a:lvl1pPr>
          </a:lstStyle>
          <a:p>
            <a:pPr>
              <a:defRPr/>
            </a:pPr>
            <a:fld id="{E03A9B24-AE31-4B6D-B827-950A632321BC}" type="slidenum">
              <a:rPr lang="en-US" altLang="en-US"/>
              <a:pPr>
                <a:defRPr/>
              </a:pPr>
              <a:t>‹#›</a:t>
            </a:fld>
            <a:endParaRPr lang="en-US" altLang="en-US"/>
          </a:p>
        </p:txBody>
      </p:sp>
    </p:spTree>
    <p:extLst>
      <p:ext uri="{BB962C8B-B14F-4D97-AF65-F5344CB8AC3E}">
        <p14:creationId xmlns:p14="http://schemas.microsoft.com/office/powerpoint/2010/main" val="1598308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3718352-A41F-B924-B736-DB767DF5C3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720402-165A-1D80-A611-8E6C0CED44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F4AD8C-1F08-083B-2137-C76C7045A38D}"/>
              </a:ext>
            </a:extLst>
          </p:cNvPr>
          <p:cNvSpPr>
            <a:spLocks noGrp="1" noChangeArrowheads="1"/>
          </p:cNvSpPr>
          <p:nvPr>
            <p:ph type="sldNum" sz="quarter" idx="12"/>
          </p:nvPr>
        </p:nvSpPr>
        <p:spPr>
          <a:ln/>
        </p:spPr>
        <p:txBody>
          <a:bodyPr/>
          <a:lstStyle>
            <a:lvl1pPr>
              <a:defRPr/>
            </a:lvl1pPr>
          </a:lstStyle>
          <a:p>
            <a:pPr>
              <a:defRPr/>
            </a:pPr>
            <a:fld id="{FB8AAC23-D41D-4F38-8122-EDAF7076649E}" type="slidenum">
              <a:rPr lang="en-US" altLang="en-US"/>
              <a:pPr>
                <a:defRPr/>
              </a:pPr>
              <a:t>‹#›</a:t>
            </a:fld>
            <a:endParaRPr lang="en-US" altLang="en-US"/>
          </a:p>
        </p:txBody>
      </p:sp>
    </p:spTree>
    <p:extLst>
      <p:ext uri="{BB962C8B-B14F-4D97-AF65-F5344CB8AC3E}">
        <p14:creationId xmlns:p14="http://schemas.microsoft.com/office/powerpoint/2010/main" val="2765497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DB8DF0-F8D3-136B-766F-783477641D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CB47128-C83D-C60D-08CD-80F4313B3D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119D280-0C4D-A898-49D3-657EC9EF4193}"/>
              </a:ext>
            </a:extLst>
          </p:cNvPr>
          <p:cNvSpPr>
            <a:spLocks noGrp="1" noChangeArrowheads="1"/>
          </p:cNvSpPr>
          <p:nvPr>
            <p:ph type="sldNum" sz="quarter" idx="12"/>
          </p:nvPr>
        </p:nvSpPr>
        <p:spPr>
          <a:ln/>
        </p:spPr>
        <p:txBody>
          <a:bodyPr/>
          <a:lstStyle>
            <a:lvl1pPr>
              <a:defRPr/>
            </a:lvl1pPr>
          </a:lstStyle>
          <a:p>
            <a:pPr>
              <a:defRPr/>
            </a:pPr>
            <a:fld id="{C56E821D-8161-4500-AA65-AFD09B3BB8D4}" type="slidenum">
              <a:rPr lang="en-US" altLang="en-US"/>
              <a:pPr>
                <a:defRPr/>
              </a:pPr>
              <a:t>‹#›</a:t>
            </a:fld>
            <a:endParaRPr lang="en-US" altLang="en-US"/>
          </a:p>
        </p:txBody>
      </p:sp>
    </p:spTree>
    <p:extLst>
      <p:ext uri="{BB962C8B-B14F-4D97-AF65-F5344CB8AC3E}">
        <p14:creationId xmlns:p14="http://schemas.microsoft.com/office/powerpoint/2010/main" val="33250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291727A-18F2-0336-15BD-0E3D28E684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AAF91FE-EBCD-8F1C-B62B-A32EF07931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0856532-BE84-08F0-5088-A6F6F9CBCD61}"/>
              </a:ext>
            </a:extLst>
          </p:cNvPr>
          <p:cNvSpPr>
            <a:spLocks noGrp="1" noChangeArrowheads="1"/>
          </p:cNvSpPr>
          <p:nvPr>
            <p:ph type="sldNum" sz="quarter" idx="12"/>
          </p:nvPr>
        </p:nvSpPr>
        <p:spPr>
          <a:ln/>
        </p:spPr>
        <p:txBody>
          <a:bodyPr/>
          <a:lstStyle>
            <a:lvl1pPr>
              <a:defRPr/>
            </a:lvl1pPr>
          </a:lstStyle>
          <a:p>
            <a:pPr>
              <a:defRPr/>
            </a:pPr>
            <a:fld id="{4B153849-4AEF-4B96-9C7B-2A1DE19F97DF}" type="slidenum">
              <a:rPr lang="en-US" altLang="en-US"/>
              <a:pPr>
                <a:defRPr/>
              </a:pPr>
              <a:t>‹#›</a:t>
            </a:fld>
            <a:endParaRPr lang="en-US" altLang="en-US"/>
          </a:p>
        </p:txBody>
      </p:sp>
    </p:spTree>
    <p:extLst>
      <p:ext uri="{BB962C8B-B14F-4D97-AF65-F5344CB8AC3E}">
        <p14:creationId xmlns:p14="http://schemas.microsoft.com/office/powerpoint/2010/main" val="13762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5E0D605-F780-350B-20D6-6DA57511A4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885D952-E892-1025-8649-B87AD15A89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AF8A052-CCDD-C155-BADA-EEF390F25550}"/>
              </a:ext>
            </a:extLst>
          </p:cNvPr>
          <p:cNvSpPr>
            <a:spLocks noGrp="1" noChangeArrowheads="1"/>
          </p:cNvSpPr>
          <p:nvPr>
            <p:ph type="sldNum" sz="quarter" idx="12"/>
          </p:nvPr>
        </p:nvSpPr>
        <p:spPr>
          <a:ln/>
        </p:spPr>
        <p:txBody>
          <a:bodyPr/>
          <a:lstStyle>
            <a:lvl1pPr>
              <a:defRPr/>
            </a:lvl1pPr>
          </a:lstStyle>
          <a:p>
            <a:pPr>
              <a:defRPr/>
            </a:pPr>
            <a:fld id="{E70697A1-4850-454F-B0A1-355488C0702D}" type="slidenum">
              <a:rPr lang="en-US" altLang="en-US"/>
              <a:pPr>
                <a:defRPr/>
              </a:pPr>
              <a:t>‹#›</a:t>
            </a:fld>
            <a:endParaRPr lang="en-US" altLang="en-US"/>
          </a:p>
        </p:txBody>
      </p:sp>
    </p:spTree>
    <p:extLst>
      <p:ext uri="{BB962C8B-B14F-4D97-AF65-F5344CB8AC3E}">
        <p14:creationId xmlns:p14="http://schemas.microsoft.com/office/powerpoint/2010/main" val="3364829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A39422-10DC-7EB7-CCF6-B615854E40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ACA0A90-B283-A6AE-766F-2742166A56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6992F94-E2FE-8A6C-EAE1-D9FEC2E824D6}"/>
              </a:ext>
            </a:extLst>
          </p:cNvPr>
          <p:cNvSpPr>
            <a:spLocks noGrp="1" noChangeArrowheads="1"/>
          </p:cNvSpPr>
          <p:nvPr>
            <p:ph type="sldNum" sz="quarter" idx="12"/>
          </p:nvPr>
        </p:nvSpPr>
        <p:spPr>
          <a:ln/>
        </p:spPr>
        <p:txBody>
          <a:bodyPr/>
          <a:lstStyle>
            <a:lvl1pPr>
              <a:defRPr/>
            </a:lvl1pPr>
          </a:lstStyle>
          <a:p>
            <a:pPr>
              <a:defRPr/>
            </a:pPr>
            <a:fld id="{641A3310-90A0-4247-8994-2CAECA58958D}" type="slidenum">
              <a:rPr lang="en-US" altLang="en-US"/>
              <a:pPr>
                <a:defRPr/>
              </a:pPr>
              <a:t>‹#›</a:t>
            </a:fld>
            <a:endParaRPr lang="en-US" altLang="en-US"/>
          </a:p>
        </p:txBody>
      </p:sp>
    </p:spTree>
    <p:extLst>
      <p:ext uri="{BB962C8B-B14F-4D97-AF65-F5344CB8AC3E}">
        <p14:creationId xmlns:p14="http://schemas.microsoft.com/office/powerpoint/2010/main" val="3734446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8DE416C-057D-81A0-C1AF-2E885DDA18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9D63AC0-E330-8382-D919-5127F1EE9F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2F3AB84-FA93-D475-4E28-F3198B1A5B54}"/>
              </a:ext>
            </a:extLst>
          </p:cNvPr>
          <p:cNvSpPr>
            <a:spLocks noGrp="1" noChangeArrowheads="1"/>
          </p:cNvSpPr>
          <p:nvPr>
            <p:ph type="sldNum" sz="quarter" idx="12"/>
          </p:nvPr>
        </p:nvSpPr>
        <p:spPr>
          <a:ln/>
        </p:spPr>
        <p:txBody>
          <a:bodyPr/>
          <a:lstStyle>
            <a:lvl1pPr>
              <a:defRPr/>
            </a:lvl1pPr>
          </a:lstStyle>
          <a:p>
            <a:pPr>
              <a:defRPr/>
            </a:pPr>
            <a:fld id="{A361043A-674F-4C60-B2E2-DEB899C5E2FA}" type="slidenum">
              <a:rPr lang="en-US" altLang="en-US"/>
              <a:pPr>
                <a:defRPr/>
              </a:pPr>
              <a:t>‹#›</a:t>
            </a:fld>
            <a:endParaRPr lang="en-US" altLang="en-US"/>
          </a:p>
        </p:txBody>
      </p:sp>
    </p:spTree>
    <p:extLst>
      <p:ext uri="{BB962C8B-B14F-4D97-AF65-F5344CB8AC3E}">
        <p14:creationId xmlns:p14="http://schemas.microsoft.com/office/powerpoint/2010/main" val="426014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C41B8-2721-4AEE-9351-6C3A291B4445}"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87025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408A7C6-CAA8-8BA1-0614-FB37A2ED05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C48003C-0717-4000-A775-48184B12B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A3AF2AC-8B5E-25A4-51B2-5F26882C97E9}"/>
              </a:ext>
            </a:extLst>
          </p:cNvPr>
          <p:cNvSpPr>
            <a:spLocks noGrp="1" noChangeArrowheads="1"/>
          </p:cNvSpPr>
          <p:nvPr>
            <p:ph type="sldNum" sz="quarter" idx="12"/>
          </p:nvPr>
        </p:nvSpPr>
        <p:spPr>
          <a:ln/>
        </p:spPr>
        <p:txBody>
          <a:bodyPr/>
          <a:lstStyle>
            <a:lvl1pPr>
              <a:defRPr/>
            </a:lvl1pPr>
          </a:lstStyle>
          <a:p>
            <a:pPr>
              <a:defRPr/>
            </a:pPr>
            <a:fld id="{2DD4BB5C-B889-446E-B270-5ADD07C6FD71}" type="slidenum">
              <a:rPr lang="en-US" altLang="en-US"/>
              <a:pPr>
                <a:defRPr/>
              </a:pPr>
              <a:t>‹#›</a:t>
            </a:fld>
            <a:endParaRPr lang="en-US" altLang="en-US"/>
          </a:p>
        </p:txBody>
      </p:sp>
    </p:spTree>
    <p:extLst>
      <p:ext uri="{BB962C8B-B14F-4D97-AF65-F5344CB8AC3E}">
        <p14:creationId xmlns:p14="http://schemas.microsoft.com/office/powerpoint/2010/main" val="94326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83F725-8C49-8E1F-C3A8-7035517110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ADBFA58-5540-62F3-8760-FB28E095F4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D2BA38A-3939-7C72-A02F-D7B8DFB2698B}"/>
              </a:ext>
            </a:extLst>
          </p:cNvPr>
          <p:cNvSpPr>
            <a:spLocks noGrp="1" noChangeArrowheads="1"/>
          </p:cNvSpPr>
          <p:nvPr>
            <p:ph type="sldNum" sz="quarter" idx="12"/>
          </p:nvPr>
        </p:nvSpPr>
        <p:spPr>
          <a:ln/>
        </p:spPr>
        <p:txBody>
          <a:bodyPr/>
          <a:lstStyle>
            <a:lvl1pPr>
              <a:defRPr/>
            </a:lvl1pPr>
          </a:lstStyle>
          <a:p>
            <a:pPr>
              <a:defRPr/>
            </a:pPr>
            <a:fld id="{3988EADD-1012-401A-A418-E75B76F1EE75}" type="slidenum">
              <a:rPr lang="en-US" altLang="en-US"/>
              <a:pPr>
                <a:defRPr/>
              </a:pPr>
              <a:t>‹#›</a:t>
            </a:fld>
            <a:endParaRPr lang="en-US" altLang="en-US"/>
          </a:p>
        </p:txBody>
      </p:sp>
    </p:spTree>
    <p:extLst>
      <p:ext uri="{BB962C8B-B14F-4D97-AF65-F5344CB8AC3E}">
        <p14:creationId xmlns:p14="http://schemas.microsoft.com/office/powerpoint/2010/main" val="4270147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D4C563-1982-627D-E931-B00C6E64D9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97F9337-F3E4-A7E9-1E42-1C1D2CD056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530A7C-799B-7103-004C-59F8D50B664C}"/>
              </a:ext>
            </a:extLst>
          </p:cNvPr>
          <p:cNvSpPr>
            <a:spLocks noGrp="1" noChangeArrowheads="1"/>
          </p:cNvSpPr>
          <p:nvPr>
            <p:ph type="sldNum" sz="quarter" idx="12"/>
          </p:nvPr>
        </p:nvSpPr>
        <p:spPr>
          <a:ln/>
        </p:spPr>
        <p:txBody>
          <a:bodyPr/>
          <a:lstStyle>
            <a:lvl1pPr>
              <a:defRPr/>
            </a:lvl1pPr>
          </a:lstStyle>
          <a:p>
            <a:pPr>
              <a:defRPr/>
            </a:pPr>
            <a:fld id="{0F70DCCA-4B85-41BE-9E05-F9F792EA3131}" type="slidenum">
              <a:rPr lang="en-US" altLang="en-US"/>
              <a:pPr>
                <a:defRPr/>
              </a:pPr>
              <a:t>‹#›</a:t>
            </a:fld>
            <a:endParaRPr lang="en-US" altLang="en-US"/>
          </a:p>
        </p:txBody>
      </p:sp>
    </p:spTree>
    <p:extLst>
      <p:ext uri="{BB962C8B-B14F-4D97-AF65-F5344CB8AC3E}">
        <p14:creationId xmlns:p14="http://schemas.microsoft.com/office/powerpoint/2010/main" val="420386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C41B8-2721-4AEE-9351-6C3A291B4445}" type="datetimeFigureOut">
              <a:rPr lang="en-US" smtClean="0"/>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374517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C41B8-2721-4AEE-9351-6C3A291B4445}"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240639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C41B8-2721-4AEE-9351-6C3A291B4445}" type="datetimeFigureOut">
              <a:rPr lang="en-US" smtClean="0"/>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196179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EC41B8-2721-4AEE-9351-6C3A291B4445}" type="datetimeFigureOut">
              <a:rPr lang="en-US" smtClean="0"/>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379220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C41B8-2721-4AEE-9351-6C3A291B4445}" type="datetimeFigureOut">
              <a:rPr lang="en-US" smtClean="0"/>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55729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EC41B8-2721-4AEE-9351-6C3A291B4445}"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316079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EC41B8-2721-4AEE-9351-6C3A291B4445}" type="datetimeFigureOut">
              <a:rPr lang="en-US" smtClean="0"/>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205EE-473A-4B4F-9D9E-08205C0EF7F4}" type="slidenum">
              <a:rPr lang="en-US" smtClean="0"/>
              <a:t>‹#›</a:t>
            </a:fld>
            <a:endParaRPr lang="en-US"/>
          </a:p>
        </p:txBody>
      </p:sp>
    </p:spTree>
    <p:extLst>
      <p:ext uri="{BB962C8B-B14F-4D97-AF65-F5344CB8AC3E}">
        <p14:creationId xmlns:p14="http://schemas.microsoft.com/office/powerpoint/2010/main" val="90637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C41B8-2721-4AEE-9351-6C3A291B4445}" type="datetimeFigureOut">
              <a:rPr lang="en-US" smtClean="0"/>
              <a:t>4/9/2023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205EE-473A-4B4F-9D9E-08205C0EF7F4}" type="slidenum">
              <a:rPr lang="en-US" smtClean="0"/>
              <a:t>‹#›</a:t>
            </a:fld>
            <a:endParaRPr lang="en-US"/>
          </a:p>
        </p:txBody>
      </p:sp>
    </p:spTree>
    <p:extLst>
      <p:ext uri="{BB962C8B-B14F-4D97-AF65-F5344CB8AC3E}">
        <p14:creationId xmlns:p14="http://schemas.microsoft.com/office/powerpoint/2010/main" val="3590557195"/>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8C10C3-FAFB-FAC2-0CCE-7D002258EA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C41147B-7826-035C-F0B2-28714BF4B72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D14CD8F-7B7A-7AAB-8803-4F125B361D9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A2866929-461D-8A5B-EB3D-0DD8827A852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8A9857EF-987E-4064-417E-FD3F26413E9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F7FCF99-A590-4998-823C-2F4E6D75C4A2}" type="slidenum">
              <a:rPr lang="en-US" altLang="en-US"/>
              <a:pPr>
                <a:defRPr/>
              </a:pPr>
              <a:t>‹#›</a:t>
            </a:fld>
            <a:endParaRPr lang="en-US" altLang="en-US"/>
          </a:p>
        </p:txBody>
      </p:sp>
    </p:spTree>
    <p:extLst>
      <p:ext uri="{BB962C8B-B14F-4D97-AF65-F5344CB8AC3E}">
        <p14:creationId xmlns:p14="http://schemas.microsoft.com/office/powerpoint/2010/main" val="416437017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15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37D0D3-2921-DD22-2A88-C709AD4E8D17}"/>
              </a:ext>
            </a:extLst>
          </p:cNvPr>
          <p:cNvSpPr/>
          <p:nvPr/>
        </p:nvSpPr>
        <p:spPr>
          <a:xfrm>
            <a:off x="0" y="1449388"/>
            <a:ext cx="31242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243" name="Rectangle 2">
            <a:extLst>
              <a:ext uri="{FF2B5EF4-FFF2-40B4-BE49-F238E27FC236}">
                <a16:creationId xmlns:a16="http://schemas.microsoft.com/office/drawing/2014/main" id="{C72C4699-A065-F608-5D9E-3BDB07DA9588}"/>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Power To Create</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23F5ECEB-8262-35A4-D2F0-2E5C8A345501}"/>
              </a:ext>
            </a:extLst>
          </p:cNvPr>
          <p:cNvSpPr>
            <a:spLocks noGrp="1" noChangeArrowheads="1"/>
          </p:cNvSpPr>
          <p:nvPr>
            <p:ph type="body" idx="1"/>
          </p:nvPr>
        </p:nvSpPr>
        <p:spPr>
          <a:xfrm>
            <a:off x="228600" y="1600200"/>
            <a:ext cx="2895600" cy="2133600"/>
          </a:xfrm>
        </p:spPr>
        <p:txBody>
          <a:bodyPr/>
          <a:lstStyle/>
          <a:p>
            <a:pPr eaLnBrk="1" hangingPunct="1">
              <a:defRPr/>
            </a:pPr>
            <a:r>
              <a:rPr lang="en-US" altLang="en-US">
                <a:solidFill>
                  <a:srgbClr val="FFFF00"/>
                </a:solidFill>
                <a:effectLst>
                  <a:outerShdw blurRad="38100" dist="38100" dir="2700000" algn="tl">
                    <a:srgbClr val="000000"/>
                  </a:outerShdw>
                </a:effectLst>
              </a:rPr>
              <a:t>Job 26.7</a:t>
            </a:r>
          </a:p>
          <a:p>
            <a:pPr eaLnBrk="1" hangingPunct="1">
              <a:defRPr/>
            </a:pPr>
            <a:r>
              <a:rPr lang="en-US" altLang="en-US">
                <a:solidFill>
                  <a:schemeClr val="bg1"/>
                </a:solidFill>
                <a:effectLst>
                  <a:outerShdw blurRad="38100" dist="38100" dir="2700000" algn="tl">
                    <a:srgbClr val="000000"/>
                  </a:outerShdw>
                </a:effectLst>
              </a:rPr>
              <a:t>Psm 104.2</a:t>
            </a:r>
          </a:p>
          <a:p>
            <a:pPr eaLnBrk="1" hangingPunct="1">
              <a:defRPr/>
            </a:pPr>
            <a:r>
              <a:rPr lang="en-US" altLang="en-US">
                <a:solidFill>
                  <a:schemeClr val="bg1"/>
                </a:solidFill>
                <a:effectLst>
                  <a:outerShdw blurRad="38100" dist="38100" dir="2700000" algn="tl">
                    <a:srgbClr val="000000"/>
                  </a:outerShdw>
                </a:effectLst>
              </a:rPr>
              <a:t>Isa 40.21-22</a:t>
            </a:r>
          </a:p>
        </p:txBody>
      </p:sp>
      <p:sp>
        <p:nvSpPr>
          <p:cNvPr id="10245" name="Text Box 4">
            <a:extLst>
              <a:ext uri="{FF2B5EF4-FFF2-40B4-BE49-F238E27FC236}">
                <a16:creationId xmlns:a16="http://schemas.microsoft.com/office/drawing/2014/main" id="{1455195D-7B5F-D06E-CE5C-FD9F5C1BAC9E}"/>
              </a:ext>
            </a:extLst>
          </p:cNvPr>
          <p:cNvSpPr txBox="1">
            <a:spLocks noChangeArrowheads="1"/>
          </p:cNvSpPr>
          <p:nvPr/>
        </p:nvSpPr>
        <p:spPr bwMode="auto">
          <a:xfrm>
            <a:off x="2971800" y="2528888"/>
            <a:ext cx="5715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He stretcheth out the north over the empty place, and </a:t>
            </a: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hangeth the earth upon nothing</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a:t>
            </a:r>
          </a:p>
        </p:txBody>
      </p:sp>
      <p:pic>
        <p:nvPicPr>
          <p:cNvPr id="10246" name="Picture 4" descr="An open book with a black background&#10;&#10;Description automatically generated with medium confidence">
            <a:extLst>
              <a:ext uri="{FF2B5EF4-FFF2-40B4-BE49-F238E27FC236}">
                <a16:creationId xmlns:a16="http://schemas.microsoft.com/office/drawing/2014/main" id="{F0FB867F-0959-F309-1A87-29B10E6656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0251F8-B71E-A672-27EE-26F5244CF3C1}"/>
              </a:ext>
            </a:extLst>
          </p:cNvPr>
          <p:cNvSpPr/>
          <p:nvPr/>
        </p:nvSpPr>
        <p:spPr>
          <a:xfrm>
            <a:off x="0" y="1449388"/>
            <a:ext cx="31242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267" name="Rectangle 2">
            <a:extLst>
              <a:ext uri="{FF2B5EF4-FFF2-40B4-BE49-F238E27FC236}">
                <a16:creationId xmlns:a16="http://schemas.microsoft.com/office/drawing/2014/main" id="{DCC3F7A2-8614-53FA-66B9-4C665439A87F}"/>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Power To Create</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029E78B9-A9C9-84AF-0CC4-43B775A4489F}"/>
              </a:ext>
            </a:extLst>
          </p:cNvPr>
          <p:cNvSpPr>
            <a:spLocks noGrp="1" noChangeArrowheads="1"/>
          </p:cNvSpPr>
          <p:nvPr>
            <p:ph type="body" idx="1"/>
          </p:nvPr>
        </p:nvSpPr>
        <p:spPr>
          <a:xfrm>
            <a:off x="228600" y="1600200"/>
            <a:ext cx="2895600" cy="2133600"/>
          </a:xfrm>
        </p:spPr>
        <p:txBody>
          <a:bodyPr/>
          <a:lstStyle/>
          <a:p>
            <a:pPr eaLnBrk="1" hangingPunct="1">
              <a:defRPr/>
            </a:pPr>
            <a:r>
              <a:rPr lang="en-US" altLang="en-US">
                <a:solidFill>
                  <a:schemeClr val="bg1"/>
                </a:solidFill>
                <a:effectLst>
                  <a:outerShdw blurRad="38100" dist="38100" dir="2700000" algn="tl">
                    <a:srgbClr val="000000"/>
                  </a:outerShdw>
                </a:effectLst>
              </a:rPr>
              <a:t>Job 26.7</a:t>
            </a:r>
          </a:p>
          <a:p>
            <a:pPr eaLnBrk="1" hangingPunct="1">
              <a:defRPr/>
            </a:pPr>
            <a:r>
              <a:rPr lang="en-US" altLang="en-US">
                <a:solidFill>
                  <a:srgbClr val="FFFF00"/>
                </a:solidFill>
                <a:effectLst>
                  <a:outerShdw blurRad="38100" dist="38100" dir="2700000" algn="tl">
                    <a:srgbClr val="000000"/>
                  </a:outerShdw>
                </a:effectLst>
              </a:rPr>
              <a:t>Psm 104.2</a:t>
            </a:r>
          </a:p>
          <a:p>
            <a:pPr eaLnBrk="1" hangingPunct="1">
              <a:defRPr/>
            </a:pPr>
            <a:r>
              <a:rPr lang="en-US" altLang="en-US">
                <a:solidFill>
                  <a:schemeClr val="bg1"/>
                </a:solidFill>
                <a:effectLst>
                  <a:outerShdw blurRad="38100" dist="38100" dir="2700000" algn="tl">
                    <a:srgbClr val="000000"/>
                  </a:outerShdw>
                </a:effectLst>
              </a:rPr>
              <a:t>Isa 40.21-22</a:t>
            </a:r>
          </a:p>
        </p:txBody>
      </p:sp>
      <p:sp>
        <p:nvSpPr>
          <p:cNvPr id="11269" name="Text Box 4">
            <a:extLst>
              <a:ext uri="{FF2B5EF4-FFF2-40B4-BE49-F238E27FC236}">
                <a16:creationId xmlns:a16="http://schemas.microsoft.com/office/drawing/2014/main" id="{7876258D-14AE-F06C-BA9C-6AA173C0494A}"/>
              </a:ext>
            </a:extLst>
          </p:cNvPr>
          <p:cNvSpPr txBox="1">
            <a:spLocks noChangeArrowheads="1"/>
          </p:cNvSpPr>
          <p:nvPr/>
        </p:nvSpPr>
        <p:spPr bwMode="auto">
          <a:xfrm>
            <a:off x="3200400" y="2486025"/>
            <a:ext cx="57150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Who coverest thyself with light as with a garment: who </a:t>
            </a: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stretchest out the heavens </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like a curtain: </a:t>
            </a:r>
          </a:p>
        </p:txBody>
      </p:sp>
      <p:pic>
        <p:nvPicPr>
          <p:cNvPr id="11270" name="Picture 4" descr="An open book with a black background&#10;&#10;Description automatically generated with medium confidence">
            <a:extLst>
              <a:ext uri="{FF2B5EF4-FFF2-40B4-BE49-F238E27FC236}">
                <a16:creationId xmlns:a16="http://schemas.microsoft.com/office/drawing/2014/main" id="{6E07D108-381A-7C90-8F97-716FDB289E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B53D9-59A7-6D8A-91A9-DB2EFD04CF90}"/>
              </a:ext>
            </a:extLst>
          </p:cNvPr>
          <p:cNvSpPr/>
          <p:nvPr/>
        </p:nvSpPr>
        <p:spPr>
          <a:xfrm>
            <a:off x="0" y="1449388"/>
            <a:ext cx="30480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291" name="Rectangle 2">
            <a:extLst>
              <a:ext uri="{FF2B5EF4-FFF2-40B4-BE49-F238E27FC236}">
                <a16:creationId xmlns:a16="http://schemas.microsoft.com/office/drawing/2014/main" id="{55AB5644-27F5-ED9F-B366-133FB9C40208}"/>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Power To Create</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368FF523-FCEB-DD07-CFA1-5729F8D09AC5}"/>
              </a:ext>
            </a:extLst>
          </p:cNvPr>
          <p:cNvSpPr>
            <a:spLocks noGrp="1" noChangeArrowheads="1"/>
          </p:cNvSpPr>
          <p:nvPr>
            <p:ph type="body" idx="1"/>
          </p:nvPr>
        </p:nvSpPr>
        <p:spPr>
          <a:xfrm>
            <a:off x="228600" y="1600200"/>
            <a:ext cx="2895600" cy="2133600"/>
          </a:xfrm>
        </p:spPr>
        <p:txBody>
          <a:bodyPr/>
          <a:lstStyle/>
          <a:p>
            <a:pPr eaLnBrk="1" hangingPunct="1">
              <a:defRPr/>
            </a:pPr>
            <a:r>
              <a:rPr lang="en-US" altLang="en-US">
                <a:solidFill>
                  <a:schemeClr val="bg1"/>
                </a:solidFill>
                <a:effectLst>
                  <a:outerShdw blurRad="38100" dist="38100" dir="2700000" algn="tl">
                    <a:srgbClr val="000000"/>
                  </a:outerShdw>
                </a:effectLst>
              </a:rPr>
              <a:t>Job 26.7</a:t>
            </a:r>
          </a:p>
          <a:p>
            <a:pPr eaLnBrk="1" hangingPunct="1">
              <a:defRPr/>
            </a:pPr>
            <a:r>
              <a:rPr lang="en-US" altLang="en-US">
                <a:solidFill>
                  <a:schemeClr val="bg1"/>
                </a:solidFill>
                <a:effectLst>
                  <a:outerShdw blurRad="38100" dist="38100" dir="2700000" algn="tl">
                    <a:srgbClr val="000000"/>
                  </a:outerShdw>
                </a:effectLst>
              </a:rPr>
              <a:t>Psm 104.2</a:t>
            </a:r>
          </a:p>
          <a:p>
            <a:pPr eaLnBrk="1" hangingPunct="1">
              <a:defRPr/>
            </a:pPr>
            <a:r>
              <a:rPr lang="en-US" altLang="en-US">
                <a:solidFill>
                  <a:srgbClr val="FFFF00"/>
                </a:solidFill>
                <a:effectLst>
                  <a:outerShdw blurRad="38100" dist="38100" dir="2700000" algn="tl">
                    <a:srgbClr val="000000"/>
                  </a:outerShdw>
                </a:effectLst>
              </a:rPr>
              <a:t>Isa 40.21-22</a:t>
            </a:r>
          </a:p>
        </p:txBody>
      </p:sp>
      <p:sp>
        <p:nvSpPr>
          <p:cNvPr id="12293" name="Text Box 4">
            <a:extLst>
              <a:ext uri="{FF2B5EF4-FFF2-40B4-BE49-F238E27FC236}">
                <a16:creationId xmlns:a16="http://schemas.microsoft.com/office/drawing/2014/main" id="{9C2D6D6A-04EB-D284-4947-D9D38216CA3B}"/>
              </a:ext>
            </a:extLst>
          </p:cNvPr>
          <p:cNvSpPr txBox="1">
            <a:spLocks noChangeArrowheads="1"/>
          </p:cNvSpPr>
          <p:nvPr/>
        </p:nvSpPr>
        <p:spPr bwMode="auto">
          <a:xfrm>
            <a:off x="3460750" y="1752600"/>
            <a:ext cx="545465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BernhardMod BT" pitchFamily="18" charset="0"/>
                <a:ea typeface="+mn-ea"/>
                <a:cs typeface="+mn-cs"/>
              </a:rPr>
              <a:t>Have ye not known?  have ye not heard?  hath it not been told you from the beginning?  have ye not understood from the foundations of the earth? It is he that </a:t>
            </a:r>
            <a:r>
              <a:rPr kumimoji="0" lang="en-US" altLang="en-US" sz="2800" b="0" i="0" u="none" strike="noStrike" kern="1200" cap="none" spc="0" normalizeH="0" baseline="0" noProof="0">
                <a:ln>
                  <a:noFill/>
                </a:ln>
                <a:solidFill>
                  <a:srgbClr val="FFFF00"/>
                </a:solidFill>
                <a:effectLst/>
                <a:uLnTx/>
                <a:uFillTx/>
                <a:latin typeface="BernhardMod BT" pitchFamily="18" charset="0"/>
                <a:ea typeface="+mn-ea"/>
                <a:cs typeface="+mn-cs"/>
              </a:rPr>
              <a:t>sitteth upon the circle of the earth</a:t>
            </a:r>
            <a:r>
              <a:rPr kumimoji="0" lang="en-US" altLang="en-US" sz="2800" b="0" i="0" u="none" strike="noStrike" kern="1200" cap="none" spc="0" normalizeH="0" baseline="0" noProof="0">
                <a:ln>
                  <a:noFill/>
                </a:ln>
                <a:solidFill>
                  <a:srgbClr val="FFFFFF"/>
                </a:solidFill>
                <a:effectLst/>
                <a:uLnTx/>
                <a:uFillTx/>
                <a:latin typeface="BernhardMod BT" pitchFamily="18" charset="0"/>
                <a:ea typeface="+mn-ea"/>
                <a:cs typeface="+mn-cs"/>
              </a:rPr>
              <a:t>, and the inhabitants thereof are as grasshoppers; that stretcheth out the heavens as a curtain, and spreadeth them out as a tent to dwell in:</a:t>
            </a:r>
          </a:p>
        </p:txBody>
      </p:sp>
      <p:pic>
        <p:nvPicPr>
          <p:cNvPr id="12294" name="Picture 4" descr="An open book with a black background&#10;&#10;Description automatically generated with medium confidence">
            <a:extLst>
              <a:ext uri="{FF2B5EF4-FFF2-40B4-BE49-F238E27FC236}">
                <a16:creationId xmlns:a16="http://schemas.microsoft.com/office/drawing/2014/main" id="{85958259-66A3-3D0F-DCEE-2F853E9F6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727AC-9D6F-BB4A-47F4-1DA7E2CE5A3E}"/>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315" name="Rectangle 2">
            <a:extLst>
              <a:ext uri="{FF2B5EF4-FFF2-40B4-BE49-F238E27FC236}">
                <a16:creationId xmlns:a16="http://schemas.microsoft.com/office/drawing/2014/main" id="{70AF7322-E8AC-15B8-4CD2-29FEF08C1C38}"/>
              </a:ext>
            </a:extLst>
          </p:cNvPr>
          <p:cNvSpPr>
            <a:spLocks noGrp="1" noChangeArrowheads="1"/>
          </p:cNvSpPr>
          <p:nvPr>
            <p:ph type="title"/>
          </p:nvPr>
        </p:nvSpPr>
        <p:spPr>
          <a:xfrm>
            <a:off x="0" y="381000"/>
            <a:ext cx="9144000" cy="944563"/>
          </a:xfrm>
        </p:spPr>
        <p:txBody>
          <a:bodyPr/>
          <a:lstStyle/>
          <a:p>
            <a:pPr eaLnBrk="1" hangingPunct="1"/>
            <a:r>
              <a:rPr lang="en-US" altLang="en-US" sz="4000">
                <a:solidFill>
                  <a:srgbClr val="FFCCFF"/>
                </a:solidFill>
                <a:latin typeface="Times New Roman" panose="02020603050405020304" pitchFamily="18" charset="0"/>
              </a:rPr>
              <a:t>God’s Power Over The Elements </a:t>
            </a:r>
            <a:r>
              <a:rPr lang="en-US" altLang="en-US" sz="4000" b="1">
                <a:solidFill>
                  <a:srgbClr val="FFCCFF"/>
                </a:solidFill>
                <a:latin typeface="Times New Roman" panose="02020603050405020304" pitchFamily="18" charset="0"/>
              </a:rPr>
              <a:t> </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07309218-09BA-AC6F-AE67-6D15749F4424}"/>
              </a:ext>
            </a:extLst>
          </p:cNvPr>
          <p:cNvSpPr>
            <a:spLocks noGrp="1" noChangeArrowheads="1"/>
          </p:cNvSpPr>
          <p:nvPr>
            <p:ph type="body" idx="1"/>
          </p:nvPr>
        </p:nvSpPr>
        <p:spPr>
          <a:xfrm>
            <a:off x="228600" y="1600200"/>
            <a:ext cx="2438400" cy="2133600"/>
          </a:xfrm>
        </p:spPr>
        <p:txBody>
          <a:bodyPr/>
          <a:lstStyle/>
          <a:p>
            <a:pPr eaLnBrk="1" hangingPunct="1">
              <a:defRPr/>
            </a:pPr>
            <a:r>
              <a:rPr lang="en-US" altLang="en-US">
                <a:solidFill>
                  <a:srgbClr val="FFFF00"/>
                </a:solidFill>
                <a:effectLst>
                  <a:outerShdw blurRad="38100" dist="38100" dir="2700000" algn="tl">
                    <a:srgbClr val="000000"/>
                  </a:outerShdw>
                </a:effectLst>
              </a:rPr>
              <a:t>Job 26.8</a:t>
            </a:r>
          </a:p>
          <a:p>
            <a:pPr eaLnBrk="1" hangingPunct="1">
              <a:defRPr/>
            </a:pPr>
            <a:r>
              <a:rPr lang="en-US" altLang="en-US">
                <a:solidFill>
                  <a:schemeClr val="bg1"/>
                </a:solidFill>
                <a:effectLst>
                  <a:outerShdw blurRad="38100" dist="38100" dir="2700000" algn="tl">
                    <a:srgbClr val="000000"/>
                  </a:outerShdw>
                </a:effectLst>
              </a:rPr>
              <a:t>Prov 30.4</a:t>
            </a:r>
          </a:p>
          <a:p>
            <a:pPr eaLnBrk="1" hangingPunct="1">
              <a:defRPr/>
            </a:pPr>
            <a:r>
              <a:rPr lang="en-US" altLang="en-US">
                <a:solidFill>
                  <a:schemeClr val="bg1"/>
                </a:solidFill>
                <a:effectLst>
                  <a:outerShdw blurRad="38100" dist="38100" dir="2700000" algn="tl">
                    <a:srgbClr val="000000"/>
                  </a:outerShdw>
                </a:effectLst>
              </a:rPr>
              <a:t>Isa 40.12</a:t>
            </a:r>
          </a:p>
        </p:txBody>
      </p:sp>
      <p:sp>
        <p:nvSpPr>
          <p:cNvPr id="13317" name="Text Box 4">
            <a:extLst>
              <a:ext uri="{FF2B5EF4-FFF2-40B4-BE49-F238E27FC236}">
                <a16:creationId xmlns:a16="http://schemas.microsoft.com/office/drawing/2014/main" id="{503E150C-411E-0A73-8B98-F067ACC765BB}"/>
              </a:ext>
            </a:extLst>
          </p:cNvPr>
          <p:cNvSpPr txBox="1">
            <a:spLocks noChangeArrowheads="1"/>
          </p:cNvSpPr>
          <p:nvPr/>
        </p:nvSpPr>
        <p:spPr bwMode="auto">
          <a:xfrm>
            <a:off x="3070225" y="2468563"/>
            <a:ext cx="5715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He </a:t>
            </a: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bindeth up the waters in his thick clouds</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 and the cloud is not rent under them</a:t>
            </a:r>
          </a:p>
        </p:txBody>
      </p:sp>
      <p:pic>
        <p:nvPicPr>
          <p:cNvPr id="13318" name="Picture 4" descr="An open book with a black background&#10;&#10;Description automatically generated with medium confidence">
            <a:extLst>
              <a:ext uri="{FF2B5EF4-FFF2-40B4-BE49-F238E27FC236}">
                <a16:creationId xmlns:a16="http://schemas.microsoft.com/office/drawing/2014/main" id="{64181B4D-4989-AD06-0042-8A65C18148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DCF6CB-FCF0-6867-B4BE-D78A30F80432}"/>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339" name="Rectangle 2">
            <a:extLst>
              <a:ext uri="{FF2B5EF4-FFF2-40B4-BE49-F238E27FC236}">
                <a16:creationId xmlns:a16="http://schemas.microsoft.com/office/drawing/2014/main" id="{8BD468B4-22DB-2E5B-EED0-F156DDC3CF04}"/>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Power Over The Elements</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44EB7374-E982-4468-F861-6AB8D4E06142}"/>
              </a:ext>
            </a:extLst>
          </p:cNvPr>
          <p:cNvSpPr>
            <a:spLocks noGrp="1" noChangeArrowheads="1"/>
          </p:cNvSpPr>
          <p:nvPr>
            <p:ph type="body" idx="1"/>
          </p:nvPr>
        </p:nvSpPr>
        <p:spPr>
          <a:xfrm>
            <a:off x="228600" y="1600200"/>
            <a:ext cx="2438400" cy="2133600"/>
          </a:xfrm>
        </p:spPr>
        <p:txBody>
          <a:bodyPr/>
          <a:lstStyle/>
          <a:p>
            <a:pPr eaLnBrk="1" hangingPunct="1">
              <a:defRPr/>
            </a:pPr>
            <a:r>
              <a:rPr lang="en-US" altLang="en-US">
                <a:solidFill>
                  <a:schemeClr val="bg1"/>
                </a:solidFill>
                <a:effectLst>
                  <a:outerShdw blurRad="38100" dist="38100" dir="2700000" algn="tl">
                    <a:srgbClr val="000000"/>
                  </a:outerShdw>
                </a:effectLst>
              </a:rPr>
              <a:t>Job 26.8</a:t>
            </a:r>
          </a:p>
          <a:p>
            <a:pPr eaLnBrk="1" hangingPunct="1">
              <a:defRPr/>
            </a:pPr>
            <a:r>
              <a:rPr lang="en-US" altLang="en-US">
                <a:solidFill>
                  <a:srgbClr val="FFFF00"/>
                </a:solidFill>
                <a:effectLst>
                  <a:outerShdw blurRad="38100" dist="38100" dir="2700000" algn="tl">
                    <a:srgbClr val="000000"/>
                  </a:outerShdw>
                </a:effectLst>
              </a:rPr>
              <a:t>Prov 30.4</a:t>
            </a:r>
          </a:p>
          <a:p>
            <a:pPr eaLnBrk="1" hangingPunct="1">
              <a:defRPr/>
            </a:pPr>
            <a:r>
              <a:rPr lang="en-US" altLang="en-US">
                <a:solidFill>
                  <a:schemeClr val="bg1"/>
                </a:solidFill>
                <a:effectLst>
                  <a:outerShdw blurRad="38100" dist="38100" dir="2700000" algn="tl">
                    <a:srgbClr val="000000"/>
                  </a:outerShdw>
                </a:effectLst>
              </a:rPr>
              <a:t>Isa 40.12</a:t>
            </a:r>
          </a:p>
        </p:txBody>
      </p:sp>
      <p:sp>
        <p:nvSpPr>
          <p:cNvPr id="14341" name="Text Box 4">
            <a:extLst>
              <a:ext uri="{FF2B5EF4-FFF2-40B4-BE49-F238E27FC236}">
                <a16:creationId xmlns:a16="http://schemas.microsoft.com/office/drawing/2014/main" id="{F054EACE-1398-05AD-1079-49A7C76609B9}"/>
              </a:ext>
            </a:extLst>
          </p:cNvPr>
          <p:cNvSpPr txBox="1">
            <a:spLocks noChangeArrowheads="1"/>
          </p:cNvSpPr>
          <p:nvPr/>
        </p:nvSpPr>
        <p:spPr bwMode="auto">
          <a:xfrm>
            <a:off x="3048000" y="1600200"/>
            <a:ext cx="5715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BernhardMod BT" pitchFamily="18" charset="0"/>
                <a:ea typeface="+mn-ea"/>
                <a:cs typeface="+mn-cs"/>
              </a:rPr>
              <a:t>Who hath ascended up into heaven, or descended?  who hath gathered the wind in his fists?  who hath bound the waters in a garment?  </a:t>
            </a:r>
            <a:r>
              <a:rPr kumimoji="0" lang="en-US" altLang="en-US" sz="3200" b="0" i="0" u="none" strike="noStrike" kern="1200" cap="none" spc="0" normalizeH="0" baseline="0" noProof="0">
                <a:ln>
                  <a:noFill/>
                </a:ln>
                <a:solidFill>
                  <a:srgbClr val="FFFF00"/>
                </a:solidFill>
                <a:effectLst/>
                <a:uLnTx/>
                <a:uFillTx/>
                <a:latin typeface="BernhardMod BT" pitchFamily="18" charset="0"/>
                <a:ea typeface="+mn-ea"/>
                <a:cs typeface="+mn-cs"/>
              </a:rPr>
              <a:t>who hath established all the ends of the earth</a:t>
            </a:r>
            <a:r>
              <a:rPr kumimoji="0" lang="en-US" altLang="en-US" sz="3200" b="0" i="0" u="none" strike="noStrike" kern="1200" cap="none" spc="0" normalizeH="0" baseline="0" noProof="0">
                <a:ln>
                  <a:noFill/>
                </a:ln>
                <a:solidFill>
                  <a:srgbClr val="FFFFFF"/>
                </a:solidFill>
                <a:effectLst/>
                <a:uLnTx/>
                <a:uFillTx/>
                <a:latin typeface="BernhardMod BT" pitchFamily="18" charset="0"/>
                <a:ea typeface="+mn-ea"/>
                <a:cs typeface="+mn-cs"/>
              </a:rPr>
              <a:t>?  what is his name, and what is his son's name, if thou canst tell? </a:t>
            </a:r>
          </a:p>
        </p:txBody>
      </p:sp>
      <p:pic>
        <p:nvPicPr>
          <p:cNvPr id="14342" name="Picture 4" descr="An open book with a black background&#10;&#10;Description automatically generated with medium confidence">
            <a:extLst>
              <a:ext uri="{FF2B5EF4-FFF2-40B4-BE49-F238E27FC236}">
                <a16:creationId xmlns:a16="http://schemas.microsoft.com/office/drawing/2014/main" id="{D359D588-A3F3-70FF-E7C7-1D432F85E7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EE080-2069-C378-D5F9-DAD38CC468BB}"/>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363" name="Rectangle 2">
            <a:extLst>
              <a:ext uri="{FF2B5EF4-FFF2-40B4-BE49-F238E27FC236}">
                <a16:creationId xmlns:a16="http://schemas.microsoft.com/office/drawing/2014/main" id="{C830C844-4FAE-FE04-9FE4-622077ABF994}"/>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Power Over The Elements</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F11C343E-526E-D130-4AF5-16F28F5474AC}"/>
              </a:ext>
            </a:extLst>
          </p:cNvPr>
          <p:cNvSpPr>
            <a:spLocks noGrp="1" noChangeArrowheads="1"/>
          </p:cNvSpPr>
          <p:nvPr>
            <p:ph type="body" idx="1"/>
          </p:nvPr>
        </p:nvSpPr>
        <p:spPr>
          <a:xfrm>
            <a:off x="228600" y="1600200"/>
            <a:ext cx="2438400" cy="2133600"/>
          </a:xfrm>
        </p:spPr>
        <p:txBody>
          <a:bodyPr/>
          <a:lstStyle/>
          <a:p>
            <a:pPr eaLnBrk="1" hangingPunct="1">
              <a:defRPr/>
            </a:pPr>
            <a:r>
              <a:rPr lang="en-US" altLang="en-US">
                <a:solidFill>
                  <a:schemeClr val="bg1"/>
                </a:solidFill>
                <a:effectLst>
                  <a:outerShdw blurRad="38100" dist="38100" dir="2700000" algn="tl">
                    <a:srgbClr val="000000"/>
                  </a:outerShdw>
                </a:effectLst>
              </a:rPr>
              <a:t>Job 26.8</a:t>
            </a:r>
          </a:p>
          <a:p>
            <a:pPr eaLnBrk="1" hangingPunct="1">
              <a:defRPr/>
            </a:pPr>
            <a:r>
              <a:rPr lang="en-US" altLang="en-US">
                <a:solidFill>
                  <a:schemeClr val="bg1"/>
                </a:solidFill>
                <a:effectLst>
                  <a:outerShdw blurRad="38100" dist="38100" dir="2700000" algn="tl">
                    <a:srgbClr val="000000"/>
                  </a:outerShdw>
                </a:effectLst>
              </a:rPr>
              <a:t>Prov 30.4</a:t>
            </a:r>
          </a:p>
          <a:p>
            <a:pPr eaLnBrk="1" hangingPunct="1">
              <a:defRPr/>
            </a:pPr>
            <a:r>
              <a:rPr lang="en-US" altLang="en-US">
                <a:solidFill>
                  <a:srgbClr val="FFFF00"/>
                </a:solidFill>
                <a:effectLst>
                  <a:outerShdw blurRad="38100" dist="38100" dir="2700000" algn="tl">
                    <a:srgbClr val="000000"/>
                  </a:outerShdw>
                </a:effectLst>
              </a:rPr>
              <a:t>Isa 40.12</a:t>
            </a:r>
          </a:p>
        </p:txBody>
      </p:sp>
      <p:sp>
        <p:nvSpPr>
          <p:cNvPr id="15365" name="Text Box 4">
            <a:extLst>
              <a:ext uri="{FF2B5EF4-FFF2-40B4-BE49-F238E27FC236}">
                <a16:creationId xmlns:a16="http://schemas.microsoft.com/office/drawing/2014/main" id="{92C3D132-EE63-D8A1-5E2E-B03FCF841EB9}"/>
              </a:ext>
            </a:extLst>
          </p:cNvPr>
          <p:cNvSpPr txBox="1">
            <a:spLocks noChangeArrowheads="1"/>
          </p:cNvSpPr>
          <p:nvPr/>
        </p:nvSpPr>
        <p:spPr bwMode="auto">
          <a:xfrm>
            <a:off x="3073400" y="1828800"/>
            <a:ext cx="5715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BernhardMod BT" pitchFamily="18" charset="0"/>
                <a:ea typeface="+mn-ea"/>
                <a:cs typeface="+mn-cs"/>
              </a:rPr>
              <a:t>Who hath </a:t>
            </a:r>
            <a:r>
              <a:rPr kumimoji="0" lang="en-US" altLang="en-US" sz="3200" b="0" i="0" u="none" strike="noStrike" kern="1200" cap="none" spc="0" normalizeH="0" baseline="0" noProof="0">
                <a:ln>
                  <a:noFill/>
                </a:ln>
                <a:solidFill>
                  <a:srgbClr val="FFFF00"/>
                </a:solidFill>
                <a:effectLst/>
                <a:uLnTx/>
                <a:uFillTx/>
                <a:latin typeface="BernhardMod BT" pitchFamily="18" charset="0"/>
                <a:ea typeface="+mn-ea"/>
                <a:cs typeface="+mn-cs"/>
              </a:rPr>
              <a:t>measured the waters in the hollow of his hand</a:t>
            </a:r>
            <a:r>
              <a:rPr kumimoji="0" lang="en-US" altLang="en-US" sz="3200" b="0" i="0" u="none" strike="noStrike" kern="1200" cap="none" spc="0" normalizeH="0" baseline="0" noProof="0">
                <a:ln>
                  <a:noFill/>
                </a:ln>
                <a:solidFill>
                  <a:srgbClr val="FFFFFF"/>
                </a:solidFill>
                <a:effectLst/>
                <a:uLnTx/>
                <a:uFillTx/>
                <a:latin typeface="BernhardMod BT" pitchFamily="18" charset="0"/>
                <a:ea typeface="+mn-ea"/>
                <a:cs typeface="+mn-cs"/>
              </a:rPr>
              <a:t>, and meted out heaven with the span, and comprehended the dust of the earth in a measure, and weighed the mountains in scales, and the hills in a balance? </a:t>
            </a:r>
          </a:p>
        </p:txBody>
      </p:sp>
      <p:pic>
        <p:nvPicPr>
          <p:cNvPr id="15366" name="Picture 4" descr="An open book with a black background&#10;&#10;Description automatically generated with medium confidence">
            <a:extLst>
              <a:ext uri="{FF2B5EF4-FFF2-40B4-BE49-F238E27FC236}">
                <a16:creationId xmlns:a16="http://schemas.microsoft.com/office/drawing/2014/main" id="{49D8EF4D-149A-BDE7-FDBF-6C39441F9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5B9C4E-A667-4F96-FD81-1E0E96367665}"/>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387" name="Rectangle 2">
            <a:extLst>
              <a:ext uri="{FF2B5EF4-FFF2-40B4-BE49-F238E27FC236}">
                <a16:creationId xmlns:a16="http://schemas.microsoft.com/office/drawing/2014/main" id="{0DF8EC64-A77E-A710-5A1B-14C4B291A021}"/>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Concealment</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8259CA3A-4279-E60B-A5CF-3CA50E431EAF}"/>
              </a:ext>
            </a:extLst>
          </p:cNvPr>
          <p:cNvSpPr>
            <a:spLocks noGrp="1" noChangeArrowheads="1"/>
          </p:cNvSpPr>
          <p:nvPr>
            <p:ph type="body" idx="1"/>
          </p:nvPr>
        </p:nvSpPr>
        <p:spPr>
          <a:xfrm>
            <a:off x="228600" y="1600200"/>
            <a:ext cx="2590800" cy="2133600"/>
          </a:xfrm>
        </p:spPr>
        <p:txBody>
          <a:bodyPr/>
          <a:lstStyle/>
          <a:p>
            <a:pPr eaLnBrk="1" hangingPunct="1">
              <a:defRPr/>
            </a:pPr>
            <a:r>
              <a:rPr lang="en-US" altLang="en-US">
                <a:solidFill>
                  <a:srgbClr val="FFFF00"/>
                </a:solidFill>
                <a:effectLst>
                  <a:outerShdw blurRad="38100" dist="38100" dir="2700000" algn="tl">
                    <a:srgbClr val="000000"/>
                  </a:outerShdw>
                </a:effectLst>
              </a:rPr>
              <a:t>Job 26.9</a:t>
            </a:r>
          </a:p>
          <a:p>
            <a:pPr eaLnBrk="1" hangingPunct="1">
              <a:defRPr/>
            </a:pPr>
            <a:r>
              <a:rPr lang="en-US" altLang="en-US">
                <a:solidFill>
                  <a:schemeClr val="bg1"/>
                </a:solidFill>
                <a:effectLst>
                  <a:outerShdw blurRad="38100" dist="38100" dir="2700000" algn="tl">
                    <a:srgbClr val="000000"/>
                  </a:outerShdw>
                </a:effectLst>
              </a:rPr>
              <a:t>Psm 104.3</a:t>
            </a:r>
          </a:p>
          <a:p>
            <a:pPr eaLnBrk="1" hangingPunct="1">
              <a:defRPr/>
            </a:pPr>
            <a:r>
              <a:rPr lang="en-US" altLang="en-US">
                <a:solidFill>
                  <a:schemeClr val="bg1"/>
                </a:solidFill>
                <a:effectLst>
                  <a:outerShdw blurRad="38100" dist="38100" dir="2700000" algn="tl">
                    <a:srgbClr val="000000"/>
                  </a:outerShdw>
                </a:effectLst>
              </a:rPr>
              <a:t>Eccl 3.11</a:t>
            </a:r>
          </a:p>
        </p:txBody>
      </p:sp>
      <p:sp>
        <p:nvSpPr>
          <p:cNvPr id="16389" name="Text Box 4">
            <a:extLst>
              <a:ext uri="{FF2B5EF4-FFF2-40B4-BE49-F238E27FC236}">
                <a16:creationId xmlns:a16="http://schemas.microsoft.com/office/drawing/2014/main" id="{85194298-4685-B389-2F80-A4735B925042}"/>
              </a:ext>
            </a:extLst>
          </p:cNvPr>
          <p:cNvSpPr txBox="1">
            <a:spLocks noChangeArrowheads="1"/>
          </p:cNvSpPr>
          <p:nvPr/>
        </p:nvSpPr>
        <p:spPr bwMode="auto">
          <a:xfrm>
            <a:off x="2922588" y="2633663"/>
            <a:ext cx="60039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He </a:t>
            </a: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holdeth back the face of his throne</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 and spreadeth his cloud upon it. </a:t>
            </a:r>
          </a:p>
        </p:txBody>
      </p:sp>
      <p:pic>
        <p:nvPicPr>
          <p:cNvPr id="16390" name="Picture 4" descr="An open book with a black background&#10;&#10;Description automatically generated with medium confidence">
            <a:extLst>
              <a:ext uri="{FF2B5EF4-FFF2-40B4-BE49-F238E27FC236}">
                <a16:creationId xmlns:a16="http://schemas.microsoft.com/office/drawing/2014/main" id="{9D3EA017-6D09-173E-8A66-F6E59DE34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1B586E-3B69-7386-D0C6-1097D62F56A6}"/>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411" name="Rectangle 2">
            <a:extLst>
              <a:ext uri="{FF2B5EF4-FFF2-40B4-BE49-F238E27FC236}">
                <a16:creationId xmlns:a16="http://schemas.microsoft.com/office/drawing/2014/main" id="{76A7AE4E-EB04-2E61-5637-592933FBE893}"/>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Concealment</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3EDB93A0-FEB4-0DE4-D69B-5ED1EFF84AD0}"/>
              </a:ext>
            </a:extLst>
          </p:cNvPr>
          <p:cNvSpPr>
            <a:spLocks noGrp="1" noChangeArrowheads="1"/>
          </p:cNvSpPr>
          <p:nvPr>
            <p:ph type="body" idx="1"/>
          </p:nvPr>
        </p:nvSpPr>
        <p:spPr>
          <a:xfrm>
            <a:off x="228600" y="1600200"/>
            <a:ext cx="2590800" cy="2133600"/>
          </a:xfrm>
        </p:spPr>
        <p:txBody>
          <a:bodyPr/>
          <a:lstStyle/>
          <a:p>
            <a:pPr eaLnBrk="1" hangingPunct="1">
              <a:defRPr/>
            </a:pPr>
            <a:r>
              <a:rPr lang="en-US" altLang="en-US">
                <a:solidFill>
                  <a:schemeClr val="bg1"/>
                </a:solidFill>
                <a:effectLst>
                  <a:outerShdw blurRad="38100" dist="38100" dir="2700000" algn="tl">
                    <a:srgbClr val="000000"/>
                  </a:outerShdw>
                </a:effectLst>
              </a:rPr>
              <a:t>Job 26.9</a:t>
            </a:r>
          </a:p>
          <a:p>
            <a:pPr eaLnBrk="1" hangingPunct="1">
              <a:defRPr/>
            </a:pPr>
            <a:r>
              <a:rPr lang="en-US" altLang="en-US">
                <a:solidFill>
                  <a:srgbClr val="FFFF00"/>
                </a:solidFill>
                <a:effectLst>
                  <a:outerShdw blurRad="38100" dist="38100" dir="2700000" algn="tl">
                    <a:srgbClr val="000000"/>
                  </a:outerShdw>
                </a:effectLst>
              </a:rPr>
              <a:t>Psm 104.3</a:t>
            </a:r>
          </a:p>
          <a:p>
            <a:pPr eaLnBrk="1" hangingPunct="1">
              <a:defRPr/>
            </a:pPr>
            <a:r>
              <a:rPr lang="en-US" altLang="en-US">
                <a:solidFill>
                  <a:schemeClr val="bg1"/>
                </a:solidFill>
                <a:effectLst>
                  <a:outerShdw blurRad="38100" dist="38100" dir="2700000" algn="tl">
                    <a:srgbClr val="000000"/>
                  </a:outerShdw>
                </a:effectLst>
              </a:rPr>
              <a:t>Eccl 3.11</a:t>
            </a:r>
          </a:p>
        </p:txBody>
      </p:sp>
      <p:sp>
        <p:nvSpPr>
          <p:cNvPr id="17413" name="Text Box 4">
            <a:extLst>
              <a:ext uri="{FF2B5EF4-FFF2-40B4-BE49-F238E27FC236}">
                <a16:creationId xmlns:a16="http://schemas.microsoft.com/office/drawing/2014/main" id="{B2C536C2-9831-F8FE-C360-47C53D2AE167}"/>
              </a:ext>
            </a:extLst>
          </p:cNvPr>
          <p:cNvSpPr txBox="1">
            <a:spLocks noChangeArrowheads="1"/>
          </p:cNvSpPr>
          <p:nvPr/>
        </p:nvSpPr>
        <p:spPr bwMode="auto">
          <a:xfrm>
            <a:off x="3059113" y="2057400"/>
            <a:ext cx="5715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Who layeth the beams of his chambers in the waters: who </a:t>
            </a: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maketh the clouds his chariot</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 who walketh upon the wings of the wind:</a:t>
            </a:r>
          </a:p>
        </p:txBody>
      </p:sp>
      <p:pic>
        <p:nvPicPr>
          <p:cNvPr id="17414" name="Picture 4" descr="An open book with a black background&#10;&#10;Description automatically generated with medium confidence">
            <a:extLst>
              <a:ext uri="{FF2B5EF4-FFF2-40B4-BE49-F238E27FC236}">
                <a16:creationId xmlns:a16="http://schemas.microsoft.com/office/drawing/2014/main" id="{09C5E467-3407-1CB4-AA6B-47272B0F8F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BBB777-0DCB-3499-3F5A-5DDAC4D8072D}"/>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435" name="Rectangle 2">
            <a:extLst>
              <a:ext uri="{FF2B5EF4-FFF2-40B4-BE49-F238E27FC236}">
                <a16:creationId xmlns:a16="http://schemas.microsoft.com/office/drawing/2014/main" id="{36AAD21F-1182-678C-A19A-9C2BDAEFA2AE}"/>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Concealment</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7434DDDE-8F76-2F61-583D-992F3F17538D}"/>
              </a:ext>
            </a:extLst>
          </p:cNvPr>
          <p:cNvSpPr>
            <a:spLocks noGrp="1" noChangeArrowheads="1"/>
          </p:cNvSpPr>
          <p:nvPr>
            <p:ph type="body" idx="1"/>
          </p:nvPr>
        </p:nvSpPr>
        <p:spPr>
          <a:xfrm>
            <a:off x="228600" y="1600200"/>
            <a:ext cx="2590800" cy="2133600"/>
          </a:xfrm>
        </p:spPr>
        <p:txBody>
          <a:bodyPr/>
          <a:lstStyle/>
          <a:p>
            <a:pPr eaLnBrk="1" hangingPunct="1">
              <a:defRPr/>
            </a:pPr>
            <a:r>
              <a:rPr lang="en-US" altLang="en-US">
                <a:solidFill>
                  <a:schemeClr val="bg1"/>
                </a:solidFill>
                <a:effectLst>
                  <a:outerShdw blurRad="38100" dist="38100" dir="2700000" algn="tl">
                    <a:srgbClr val="000000"/>
                  </a:outerShdw>
                </a:effectLst>
              </a:rPr>
              <a:t>Job 26.9</a:t>
            </a:r>
          </a:p>
          <a:p>
            <a:pPr eaLnBrk="1" hangingPunct="1">
              <a:defRPr/>
            </a:pPr>
            <a:r>
              <a:rPr lang="en-US" altLang="en-US">
                <a:solidFill>
                  <a:schemeClr val="bg1"/>
                </a:solidFill>
                <a:effectLst>
                  <a:outerShdw blurRad="38100" dist="38100" dir="2700000" algn="tl">
                    <a:srgbClr val="000000"/>
                  </a:outerShdw>
                </a:effectLst>
              </a:rPr>
              <a:t>Psm 104.3</a:t>
            </a:r>
          </a:p>
          <a:p>
            <a:pPr eaLnBrk="1" hangingPunct="1">
              <a:defRPr/>
            </a:pPr>
            <a:r>
              <a:rPr lang="en-US" altLang="en-US">
                <a:solidFill>
                  <a:srgbClr val="FFFF00"/>
                </a:solidFill>
                <a:effectLst>
                  <a:outerShdw blurRad="38100" dist="38100" dir="2700000" algn="tl">
                    <a:srgbClr val="000000"/>
                  </a:outerShdw>
                </a:effectLst>
              </a:rPr>
              <a:t>Eccl 3.11</a:t>
            </a:r>
          </a:p>
        </p:txBody>
      </p:sp>
      <p:sp>
        <p:nvSpPr>
          <p:cNvPr id="18437" name="Text Box 4">
            <a:extLst>
              <a:ext uri="{FF2B5EF4-FFF2-40B4-BE49-F238E27FC236}">
                <a16:creationId xmlns:a16="http://schemas.microsoft.com/office/drawing/2014/main" id="{9663038E-AA34-7D16-F419-837B7E42C231}"/>
              </a:ext>
            </a:extLst>
          </p:cNvPr>
          <p:cNvSpPr txBox="1">
            <a:spLocks noChangeArrowheads="1"/>
          </p:cNvSpPr>
          <p:nvPr/>
        </p:nvSpPr>
        <p:spPr bwMode="auto">
          <a:xfrm>
            <a:off x="3048000" y="1905000"/>
            <a:ext cx="5715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rPr>
              <a:t>He hath made every thing beautiful in his time: also he hath set the world in their heart, so that </a:t>
            </a:r>
            <a:r>
              <a:rPr kumimoji="0" lang="en-US" altLang="en-US" sz="3600" b="0" i="0" u="none" strike="noStrike" kern="1200" cap="none" spc="0" normalizeH="0" baseline="0" noProof="0">
                <a:ln>
                  <a:noFill/>
                </a:ln>
                <a:solidFill>
                  <a:srgbClr val="FFFF00"/>
                </a:solidFill>
                <a:effectLst/>
                <a:uLnTx/>
                <a:uFillTx/>
                <a:latin typeface="BernhardMod BT" pitchFamily="18" charset="0"/>
                <a:ea typeface="+mn-ea"/>
                <a:cs typeface="+mn-cs"/>
              </a:rPr>
              <a:t>no man can find out the work that God maketh</a:t>
            </a:r>
            <a:r>
              <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rPr>
              <a:t> from the beginning to the end.</a:t>
            </a:r>
          </a:p>
        </p:txBody>
      </p:sp>
      <p:pic>
        <p:nvPicPr>
          <p:cNvPr id="18438" name="Picture 4" descr="An open book with a black background&#10;&#10;Description automatically generated with medium confidence">
            <a:extLst>
              <a:ext uri="{FF2B5EF4-FFF2-40B4-BE49-F238E27FC236}">
                <a16:creationId xmlns:a16="http://schemas.microsoft.com/office/drawing/2014/main" id="{A128AB30-C4F2-A1E2-1B52-E13C727553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A828D-84A7-8947-DECB-0AE64058590A}"/>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459" name="Rectangle 2">
            <a:extLst>
              <a:ext uri="{FF2B5EF4-FFF2-40B4-BE49-F238E27FC236}">
                <a16:creationId xmlns:a16="http://schemas.microsoft.com/office/drawing/2014/main" id="{7393A4BE-169A-18C3-6FA7-8D01BBC4724A}"/>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Judgment &amp; Salvation</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0D5B10E8-FEFA-26A2-EF3C-1D384F9D87D0}"/>
              </a:ext>
            </a:extLst>
          </p:cNvPr>
          <p:cNvSpPr>
            <a:spLocks noGrp="1" noChangeArrowheads="1"/>
          </p:cNvSpPr>
          <p:nvPr>
            <p:ph type="body" idx="1"/>
          </p:nvPr>
        </p:nvSpPr>
        <p:spPr>
          <a:xfrm>
            <a:off x="228600" y="1600200"/>
            <a:ext cx="2590800" cy="2133600"/>
          </a:xfrm>
        </p:spPr>
        <p:txBody>
          <a:bodyPr/>
          <a:lstStyle/>
          <a:p>
            <a:pPr eaLnBrk="1" hangingPunct="1">
              <a:defRPr/>
            </a:pPr>
            <a:r>
              <a:rPr lang="en-US" altLang="en-US" dirty="0">
                <a:solidFill>
                  <a:srgbClr val="FFFF00"/>
                </a:solidFill>
                <a:effectLst>
                  <a:outerShdw blurRad="38100" dist="38100" dir="2700000" algn="tl">
                    <a:srgbClr val="000000"/>
                  </a:outerShdw>
                </a:effectLst>
              </a:rPr>
              <a:t>Heb 1.3</a:t>
            </a:r>
          </a:p>
          <a:p>
            <a:pPr eaLnBrk="1" hangingPunct="1">
              <a:defRPr/>
            </a:pPr>
            <a:r>
              <a:rPr lang="en-US" altLang="en-US" dirty="0">
                <a:solidFill>
                  <a:schemeClr val="bg1"/>
                </a:solidFill>
                <a:effectLst>
                  <a:outerShdw blurRad="38100" dist="38100" dir="2700000" algn="tl">
                    <a:srgbClr val="000000"/>
                  </a:outerShdw>
                </a:effectLst>
              </a:rPr>
              <a:t>John 14.9</a:t>
            </a:r>
          </a:p>
          <a:p>
            <a:pPr eaLnBrk="1" hangingPunct="1">
              <a:defRPr/>
            </a:pPr>
            <a:r>
              <a:rPr lang="en-US" altLang="en-US" dirty="0">
                <a:solidFill>
                  <a:schemeClr val="bg1"/>
                </a:solidFill>
                <a:effectLst>
                  <a:outerShdw blurRad="38100" dist="38100" dir="2700000" algn="tl">
                    <a:srgbClr val="000000"/>
                  </a:outerShdw>
                </a:effectLst>
              </a:rPr>
              <a:t>Rom 11.22 </a:t>
            </a:r>
          </a:p>
          <a:p>
            <a:pPr eaLnBrk="1" hangingPunct="1">
              <a:defRPr/>
            </a:pPr>
            <a:r>
              <a:rPr lang="en-US" altLang="en-US" dirty="0">
                <a:solidFill>
                  <a:schemeClr val="bg1"/>
                </a:solidFill>
                <a:effectLst>
                  <a:outerShdw blurRad="38100" dist="38100" dir="2700000" algn="tl">
                    <a:srgbClr val="000000"/>
                  </a:outerShdw>
                </a:effectLst>
              </a:rPr>
              <a:t>2 Cor 5.11</a:t>
            </a:r>
          </a:p>
        </p:txBody>
      </p:sp>
      <p:sp>
        <p:nvSpPr>
          <p:cNvPr id="19461" name="Text Box 4">
            <a:extLst>
              <a:ext uri="{FF2B5EF4-FFF2-40B4-BE49-F238E27FC236}">
                <a16:creationId xmlns:a16="http://schemas.microsoft.com/office/drawing/2014/main" id="{CD6D8522-D5A8-9D5D-5D66-8E7D60217762}"/>
              </a:ext>
            </a:extLst>
          </p:cNvPr>
          <p:cNvSpPr txBox="1">
            <a:spLocks noChangeArrowheads="1"/>
          </p:cNvSpPr>
          <p:nvPr/>
        </p:nvSpPr>
        <p:spPr bwMode="auto">
          <a:xfrm>
            <a:off x="3059113" y="2274888"/>
            <a:ext cx="5715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Who being the brightness of his glory, and the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express image of his person</a:t>
            </a:r>
            <a:endParaRPr kumimoji="0" lang="en-US" altLang="en-US" sz="3600" b="0" i="0" u="none" strike="noStrike" kern="1200" cap="none" spc="0" normalizeH="0" baseline="0" noProof="0">
              <a:ln>
                <a:noFill/>
              </a:ln>
              <a:solidFill>
                <a:srgbClr val="FFFF00"/>
              </a:solidFill>
              <a:effectLst/>
              <a:uLnTx/>
              <a:uFillTx/>
              <a:latin typeface="BernhardMod BT" pitchFamily="18" charset="0"/>
              <a:ea typeface="+mn-ea"/>
              <a:cs typeface="+mn-cs"/>
            </a:endParaRPr>
          </a:p>
        </p:txBody>
      </p:sp>
      <p:pic>
        <p:nvPicPr>
          <p:cNvPr id="19462" name="Picture 1" descr="An open book with a black background&#10;&#10;Description automatically generated with medium confidence">
            <a:extLst>
              <a:ext uri="{FF2B5EF4-FFF2-40B4-BE49-F238E27FC236}">
                <a16:creationId xmlns:a16="http://schemas.microsoft.com/office/drawing/2014/main" id="{77825F24-F9FF-C9C7-1893-0908A9238B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11B89DD-7025-C6AC-3870-BC84B456A727}"/>
              </a:ext>
            </a:extLst>
          </p:cNvPr>
          <p:cNvSpPr>
            <a:spLocks noGrp="1" noChangeArrowheads="1"/>
          </p:cNvSpPr>
          <p:nvPr>
            <p:ph type="ctrTitle"/>
          </p:nvPr>
        </p:nvSpPr>
        <p:spPr>
          <a:xfrm>
            <a:off x="685800" y="76200"/>
            <a:ext cx="7772400" cy="1470025"/>
          </a:xfrm>
        </p:spPr>
        <p:txBody>
          <a:bodyPr anchor="ctr"/>
          <a:lstStyle/>
          <a:p>
            <a:pPr eaLnBrk="1" hangingPunct="1">
              <a:defRPr/>
            </a:pPr>
            <a:r>
              <a:rPr lang="en-US" altLang="en-US" sz="4400" dirty="0">
                <a:solidFill>
                  <a:schemeClr val="bg1"/>
                </a:solidFill>
                <a:effectLst>
                  <a:outerShdw blurRad="38100" dist="38100" dir="2700000" algn="tl">
                    <a:srgbClr val="000000"/>
                  </a:outerShdw>
                </a:effectLst>
                <a:latin typeface="Banner" pitchFamily="2" charset="0"/>
              </a:rPr>
              <a:t>Power Beyond Comprehension</a:t>
            </a:r>
          </a:p>
        </p:txBody>
      </p:sp>
      <p:sp>
        <p:nvSpPr>
          <p:cNvPr id="2051" name="Rectangle 3">
            <a:extLst>
              <a:ext uri="{FF2B5EF4-FFF2-40B4-BE49-F238E27FC236}">
                <a16:creationId xmlns:a16="http://schemas.microsoft.com/office/drawing/2014/main" id="{E4F197B7-E2B0-EFF8-93B1-40C2D3D191F0}"/>
              </a:ext>
            </a:extLst>
          </p:cNvPr>
          <p:cNvSpPr>
            <a:spLocks noGrp="1" noChangeArrowheads="1"/>
          </p:cNvSpPr>
          <p:nvPr>
            <p:ph type="subTitle" idx="1"/>
          </p:nvPr>
        </p:nvSpPr>
        <p:spPr>
          <a:xfrm>
            <a:off x="1143000" y="1752600"/>
            <a:ext cx="6400800" cy="685800"/>
          </a:xfrm>
        </p:spPr>
        <p:txBody>
          <a:bodyPr/>
          <a:lstStyle/>
          <a:p>
            <a:pPr eaLnBrk="1" hangingPunct="1"/>
            <a:r>
              <a:rPr lang="en-US" altLang="en-US" sz="3200">
                <a:solidFill>
                  <a:srgbClr val="FFFF00"/>
                </a:solidFill>
              </a:rPr>
              <a:t>Job 26.5-9</a:t>
            </a:r>
          </a:p>
        </p:txBody>
      </p:sp>
      <p:pic>
        <p:nvPicPr>
          <p:cNvPr id="2052" name="Picture 8" descr="Text&#10;&#10;Description automatically generated">
            <a:extLst>
              <a:ext uri="{FF2B5EF4-FFF2-40B4-BE49-F238E27FC236}">
                <a16:creationId xmlns:a16="http://schemas.microsoft.com/office/drawing/2014/main" id="{F0D31E82-C6C2-5611-7775-075E04F7F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75" y="2319338"/>
            <a:ext cx="776605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7E1908-4DA2-767C-83CD-7D734E269E6C}"/>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483" name="Rectangle 2">
            <a:extLst>
              <a:ext uri="{FF2B5EF4-FFF2-40B4-BE49-F238E27FC236}">
                <a16:creationId xmlns:a16="http://schemas.microsoft.com/office/drawing/2014/main" id="{1383404F-B763-1CB1-5FB3-F76D29DC1CB9}"/>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Judgment &amp; Salvation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1D2A4BAE-A533-29BC-F9C4-103AC4A9D9B6}"/>
              </a:ext>
            </a:extLst>
          </p:cNvPr>
          <p:cNvSpPr>
            <a:spLocks noGrp="1" noChangeArrowheads="1"/>
          </p:cNvSpPr>
          <p:nvPr>
            <p:ph type="body" idx="1"/>
          </p:nvPr>
        </p:nvSpPr>
        <p:spPr>
          <a:xfrm>
            <a:off x="228600" y="1600200"/>
            <a:ext cx="2590800" cy="2133600"/>
          </a:xfrm>
        </p:spPr>
        <p:txBody>
          <a:bodyPr/>
          <a:lstStyle/>
          <a:p>
            <a:pPr eaLnBrk="1" hangingPunct="1">
              <a:defRPr/>
            </a:pPr>
            <a:r>
              <a:rPr lang="en-US" altLang="en-US" dirty="0">
                <a:solidFill>
                  <a:schemeClr val="bg1"/>
                </a:solidFill>
                <a:effectLst>
                  <a:outerShdw blurRad="38100" dist="38100" dir="2700000" algn="tl">
                    <a:srgbClr val="000000"/>
                  </a:outerShdw>
                </a:effectLst>
              </a:rPr>
              <a:t>Heb 1.3</a:t>
            </a:r>
          </a:p>
          <a:p>
            <a:pPr eaLnBrk="1" hangingPunct="1">
              <a:defRPr/>
            </a:pPr>
            <a:r>
              <a:rPr lang="en-US" altLang="en-US" dirty="0">
                <a:solidFill>
                  <a:srgbClr val="FFFF00"/>
                </a:solidFill>
                <a:effectLst>
                  <a:outerShdw blurRad="38100" dist="38100" dir="2700000" algn="tl">
                    <a:srgbClr val="000000"/>
                  </a:outerShdw>
                </a:effectLst>
              </a:rPr>
              <a:t>John 14.9</a:t>
            </a:r>
          </a:p>
          <a:p>
            <a:pPr eaLnBrk="1" hangingPunct="1">
              <a:defRPr/>
            </a:pPr>
            <a:r>
              <a:rPr lang="en-US" altLang="en-US" dirty="0">
                <a:solidFill>
                  <a:schemeClr val="bg1"/>
                </a:solidFill>
                <a:effectLst>
                  <a:outerShdw blurRad="38100" dist="38100" dir="2700000" algn="tl">
                    <a:srgbClr val="000000"/>
                  </a:outerShdw>
                </a:effectLst>
              </a:rPr>
              <a:t>Rom 11.22 </a:t>
            </a:r>
          </a:p>
          <a:p>
            <a:pPr eaLnBrk="1" hangingPunct="1">
              <a:defRPr/>
            </a:pPr>
            <a:r>
              <a:rPr lang="en-US" altLang="en-US" dirty="0">
                <a:solidFill>
                  <a:schemeClr val="bg1"/>
                </a:solidFill>
                <a:effectLst>
                  <a:outerShdw blurRad="38100" dist="38100" dir="2700000" algn="tl">
                    <a:srgbClr val="000000"/>
                  </a:outerShdw>
                </a:effectLst>
              </a:rPr>
              <a:t>2 Cor 5.11</a:t>
            </a:r>
          </a:p>
        </p:txBody>
      </p:sp>
      <p:sp>
        <p:nvSpPr>
          <p:cNvPr id="20485" name="Text Box 4">
            <a:extLst>
              <a:ext uri="{FF2B5EF4-FFF2-40B4-BE49-F238E27FC236}">
                <a16:creationId xmlns:a16="http://schemas.microsoft.com/office/drawing/2014/main" id="{B2EC069E-DE00-0831-0466-8B49B344E9B0}"/>
              </a:ext>
            </a:extLst>
          </p:cNvPr>
          <p:cNvSpPr txBox="1">
            <a:spLocks noChangeArrowheads="1"/>
          </p:cNvSpPr>
          <p:nvPr/>
        </p:nvSpPr>
        <p:spPr bwMode="auto">
          <a:xfrm>
            <a:off x="3048000" y="1905000"/>
            <a:ext cx="5715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Have I been so long time with you, and yet hast thou not known me, Philip?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he that hath seen me hath seen the Father</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and how sayest thou then, Shew us the Father?</a:t>
            </a:r>
            <a:endPar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0486" name="Picture 1" descr="An open book with a black background&#10;&#10;Description automatically generated with medium confidence">
            <a:extLst>
              <a:ext uri="{FF2B5EF4-FFF2-40B4-BE49-F238E27FC236}">
                <a16:creationId xmlns:a16="http://schemas.microsoft.com/office/drawing/2014/main" id="{FB8CA761-8688-7117-B020-9291B62ECC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D3DEEB-D64D-FEA4-B5CE-CF5EF8761B14}"/>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507" name="Rectangle 2">
            <a:extLst>
              <a:ext uri="{FF2B5EF4-FFF2-40B4-BE49-F238E27FC236}">
                <a16:creationId xmlns:a16="http://schemas.microsoft.com/office/drawing/2014/main" id="{68D8ADDB-3BF6-F21F-8D9D-E1B43D5B11D2}"/>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Judgment &amp; Salvation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CC0AA324-7EB1-6DB0-D420-8D6113BEF34C}"/>
              </a:ext>
            </a:extLst>
          </p:cNvPr>
          <p:cNvSpPr>
            <a:spLocks noGrp="1" noChangeArrowheads="1"/>
          </p:cNvSpPr>
          <p:nvPr>
            <p:ph type="body" idx="1"/>
          </p:nvPr>
        </p:nvSpPr>
        <p:spPr>
          <a:xfrm>
            <a:off x="228600" y="1600200"/>
            <a:ext cx="2590800" cy="2133600"/>
          </a:xfrm>
        </p:spPr>
        <p:txBody>
          <a:bodyPr/>
          <a:lstStyle/>
          <a:p>
            <a:pPr eaLnBrk="1" hangingPunct="1">
              <a:defRPr/>
            </a:pPr>
            <a:r>
              <a:rPr lang="en-US" altLang="en-US" dirty="0">
                <a:solidFill>
                  <a:schemeClr val="bg1"/>
                </a:solidFill>
                <a:effectLst>
                  <a:outerShdw blurRad="38100" dist="38100" dir="2700000" algn="tl">
                    <a:srgbClr val="000000"/>
                  </a:outerShdw>
                </a:effectLst>
              </a:rPr>
              <a:t>Heb 1.3</a:t>
            </a:r>
          </a:p>
          <a:p>
            <a:pPr eaLnBrk="1" hangingPunct="1">
              <a:defRPr/>
            </a:pPr>
            <a:r>
              <a:rPr lang="en-US" altLang="en-US" dirty="0">
                <a:solidFill>
                  <a:schemeClr val="bg1"/>
                </a:solidFill>
                <a:effectLst>
                  <a:outerShdw blurRad="38100" dist="38100" dir="2700000" algn="tl">
                    <a:srgbClr val="000000"/>
                  </a:outerShdw>
                </a:effectLst>
              </a:rPr>
              <a:t>John 14.9</a:t>
            </a:r>
          </a:p>
          <a:p>
            <a:pPr eaLnBrk="1" hangingPunct="1">
              <a:defRPr/>
            </a:pPr>
            <a:r>
              <a:rPr lang="en-US" altLang="en-US" dirty="0">
                <a:solidFill>
                  <a:srgbClr val="FFFF00"/>
                </a:solidFill>
                <a:effectLst>
                  <a:outerShdw blurRad="38100" dist="38100" dir="2700000" algn="tl">
                    <a:srgbClr val="000000"/>
                  </a:outerShdw>
                </a:effectLst>
              </a:rPr>
              <a:t>Rom 11.22 </a:t>
            </a:r>
          </a:p>
          <a:p>
            <a:pPr eaLnBrk="1" hangingPunct="1">
              <a:defRPr/>
            </a:pPr>
            <a:r>
              <a:rPr lang="en-US" altLang="en-US" dirty="0">
                <a:solidFill>
                  <a:schemeClr val="bg1"/>
                </a:solidFill>
                <a:effectLst>
                  <a:outerShdw blurRad="38100" dist="38100" dir="2700000" algn="tl">
                    <a:srgbClr val="000000"/>
                  </a:outerShdw>
                </a:effectLst>
              </a:rPr>
              <a:t>2 Cor 5.11</a:t>
            </a:r>
          </a:p>
        </p:txBody>
      </p:sp>
      <p:sp>
        <p:nvSpPr>
          <p:cNvPr id="21509" name="Text Box 4">
            <a:extLst>
              <a:ext uri="{FF2B5EF4-FFF2-40B4-BE49-F238E27FC236}">
                <a16:creationId xmlns:a16="http://schemas.microsoft.com/office/drawing/2014/main" id="{2D1048F5-64BD-2C25-AFEC-3E6A3B832360}"/>
              </a:ext>
            </a:extLst>
          </p:cNvPr>
          <p:cNvSpPr txBox="1">
            <a:spLocks noChangeArrowheads="1"/>
          </p:cNvSpPr>
          <p:nvPr/>
        </p:nvSpPr>
        <p:spPr bwMode="auto">
          <a:xfrm>
            <a:off x="3048000" y="1905000"/>
            <a:ext cx="5715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Behold therefore the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goodness and severity of God</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on them which fell, severity; but toward thee, goodness, if thou continue in his goodness: otherwise thou also shalt be cut off.</a:t>
            </a:r>
            <a:endPar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1510" name="Picture 1" descr="An open book with a black background&#10;&#10;Description automatically generated with medium confidence">
            <a:extLst>
              <a:ext uri="{FF2B5EF4-FFF2-40B4-BE49-F238E27FC236}">
                <a16:creationId xmlns:a16="http://schemas.microsoft.com/office/drawing/2014/main" id="{E02C85F1-EEA9-C39B-F901-7339D99B1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532011-2875-2E88-861D-F0DF9C422224}"/>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531" name="Rectangle 2">
            <a:extLst>
              <a:ext uri="{FF2B5EF4-FFF2-40B4-BE49-F238E27FC236}">
                <a16:creationId xmlns:a16="http://schemas.microsoft.com/office/drawing/2014/main" id="{F8A53A0E-105E-97F0-48E1-265A708846E0}"/>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Judgment &amp; Salvation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F28B5B17-1012-4927-4A82-0CBC8E8B5022}"/>
              </a:ext>
            </a:extLst>
          </p:cNvPr>
          <p:cNvSpPr>
            <a:spLocks noGrp="1" noChangeArrowheads="1"/>
          </p:cNvSpPr>
          <p:nvPr>
            <p:ph type="body" idx="1"/>
          </p:nvPr>
        </p:nvSpPr>
        <p:spPr>
          <a:xfrm>
            <a:off x="228600" y="1600200"/>
            <a:ext cx="2590800" cy="2133600"/>
          </a:xfrm>
        </p:spPr>
        <p:txBody>
          <a:bodyPr/>
          <a:lstStyle/>
          <a:p>
            <a:pPr eaLnBrk="1" hangingPunct="1">
              <a:defRPr/>
            </a:pPr>
            <a:r>
              <a:rPr lang="en-US" altLang="en-US" dirty="0">
                <a:solidFill>
                  <a:schemeClr val="bg1"/>
                </a:solidFill>
                <a:effectLst>
                  <a:outerShdw blurRad="38100" dist="38100" dir="2700000" algn="tl">
                    <a:srgbClr val="000000"/>
                  </a:outerShdw>
                </a:effectLst>
              </a:rPr>
              <a:t>Heb 1.3</a:t>
            </a:r>
          </a:p>
          <a:p>
            <a:pPr eaLnBrk="1" hangingPunct="1">
              <a:defRPr/>
            </a:pPr>
            <a:r>
              <a:rPr lang="en-US" altLang="en-US" dirty="0">
                <a:solidFill>
                  <a:schemeClr val="bg1"/>
                </a:solidFill>
                <a:effectLst>
                  <a:outerShdw blurRad="38100" dist="38100" dir="2700000" algn="tl">
                    <a:srgbClr val="000000"/>
                  </a:outerShdw>
                </a:effectLst>
              </a:rPr>
              <a:t>John 14.9</a:t>
            </a:r>
          </a:p>
          <a:p>
            <a:pPr eaLnBrk="1" hangingPunct="1">
              <a:defRPr/>
            </a:pPr>
            <a:r>
              <a:rPr lang="en-US" altLang="en-US" dirty="0">
                <a:solidFill>
                  <a:schemeClr val="bg1"/>
                </a:solidFill>
                <a:effectLst>
                  <a:outerShdw blurRad="38100" dist="38100" dir="2700000" algn="tl">
                    <a:srgbClr val="000000"/>
                  </a:outerShdw>
                </a:effectLst>
              </a:rPr>
              <a:t>Rom 11.22 </a:t>
            </a:r>
          </a:p>
          <a:p>
            <a:pPr eaLnBrk="1" hangingPunct="1">
              <a:defRPr/>
            </a:pPr>
            <a:r>
              <a:rPr lang="en-US" altLang="en-US" dirty="0">
                <a:solidFill>
                  <a:srgbClr val="FFFF00"/>
                </a:solidFill>
                <a:effectLst>
                  <a:outerShdw blurRad="38100" dist="38100" dir="2700000" algn="tl">
                    <a:srgbClr val="000000"/>
                  </a:outerShdw>
                </a:effectLst>
              </a:rPr>
              <a:t>2 Cor 5.11</a:t>
            </a:r>
          </a:p>
        </p:txBody>
      </p:sp>
      <p:sp>
        <p:nvSpPr>
          <p:cNvPr id="22533" name="Text Box 4">
            <a:extLst>
              <a:ext uri="{FF2B5EF4-FFF2-40B4-BE49-F238E27FC236}">
                <a16:creationId xmlns:a16="http://schemas.microsoft.com/office/drawing/2014/main" id="{642E5285-2ADC-53D4-6EC3-3CB10C46E25D}"/>
              </a:ext>
            </a:extLst>
          </p:cNvPr>
          <p:cNvSpPr txBox="1">
            <a:spLocks noChangeArrowheads="1"/>
          </p:cNvSpPr>
          <p:nvPr/>
        </p:nvSpPr>
        <p:spPr bwMode="auto">
          <a:xfrm>
            <a:off x="3168650" y="2551113"/>
            <a:ext cx="57150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Knowing therefore the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terror of the Lord</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we persuade men</a:t>
            </a:r>
            <a:endPar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2534" name="Picture 1" descr="An open book with a black background&#10;&#10;Description automatically generated with medium confidence">
            <a:extLst>
              <a:ext uri="{FF2B5EF4-FFF2-40B4-BE49-F238E27FC236}">
                <a16:creationId xmlns:a16="http://schemas.microsoft.com/office/drawing/2014/main" id="{441AD639-AECB-D7FD-97CC-6C3DF3D974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9A916-1FFE-44BF-F450-F5F2ABD997BB}"/>
              </a:ext>
            </a:extLst>
          </p:cNvPr>
          <p:cNvSpPr/>
          <p:nvPr/>
        </p:nvSpPr>
        <p:spPr>
          <a:xfrm>
            <a:off x="0" y="1449388"/>
            <a:ext cx="29718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555" name="Rectangle 2">
            <a:extLst>
              <a:ext uri="{FF2B5EF4-FFF2-40B4-BE49-F238E27FC236}">
                <a16:creationId xmlns:a16="http://schemas.microsoft.com/office/drawing/2014/main" id="{3B7AFE62-9C66-B67E-1F5C-440CC42A7466}"/>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Judgment &amp; Salvation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091DC8BF-1829-8706-6E90-EF996CCED47A}"/>
              </a:ext>
            </a:extLst>
          </p:cNvPr>
          <p:cNvSpPr>
            <a:spLocks noGrp="1" noChangeArrowheads="1"/>
          </p:cNvSpPr>
          <p:nvPr>
            <p:ph type="body" idx="1"/>
          </p:nvPr>
        </p:nvSpPr>
        <p:spPr>
          <a:xfrm>
            <a:off x="228600" y="1600200"/>
            <a:ext cx="2819400" cy="2133600"/>
          </a:xfrm>
        </p:spPr>
        <p:txBody>
          <a:bodyPr/>
          <a:lstStyle/>
          <a:p>
            <a:pPr eaLnBrk="1" hangingPunct="1">
              <a:defRPr/>
            </a:pPr>
            <a:r>
              <a:rPr lang="en-US" altLang="en-US" sz="2800" dirty="0">
                <a:solidFill>
                  <a:srgbClr val="FFFF00"/>
                </a:solidFill>
                <a:effectLst>
                  <a:outerShdw blurRad="38100" dist="38100" dir="2700000" algn="tl">
                    <a:srgbClr val="000000"/>
                  </a:outerShdw>
                </a:effectLst>
              </a:rPr>
              <a:t>Acts 17.31</a:t>
            </a:r>
          </a:p>
          <a:p>
            <a:pPr eaLnBrk="1" hangingPunct="1">
              <a:defRPr/>
            </a:pPr>
            <a:r>
              <a:rPr lang="en-US" altLang="en-US" sz="2800" dirty="0">
                <a:solidFill>
                  <a:schemeClr val="bg1"/>
                </a:solidFill>
                <a:effectLst>
                  <a:outerShdw blurRad="38100" dist="38100" dir="2700000" algn="tl">
                    <a:srgbClr val="000000"/>
                  </a:outerShdw>
                </a:effectLst>
              </a:rPr>
              <a:t>2 </a:t>
            </a:r>
            <a:r>
              <a:rPr lang="en-US" altLang="en-US" sz="2800" dirty="0" err="1">
                <a:solidFill>
                  <a:schemeClr val="bg1"/>
                </a:solidFill>
                <a:effectLst>
                  <a:outerShdw blurRad="38100" dist="38100" dir="2700000" algn="tl">
                    <a:srgbClr val="000000"/>
                  </a:outerShdw>
                </a:effectLst>
              </a:rPr>
              <a:t>Thess</a:t>
            </a:r>
            <a:r>
              <a:rPr lang="en-US" altLang="en-US" sz="2800" dirty="0">
                <a:solidFill>
                  <a:schemeClr val="bg1"/>
                </a:solidFill>
                <a:effectLst>
                  <a:outerShdw blurRad="38100" dist="38100" dir="2700000" algn="tl">
                    <a:srgbClr val="000000"/>
                  </a:outerShdw>
                </a:effectLst>
              </a:rPr>
              <a:t> 1.7-8</a:t>
            </a:r>
          </a:p>
          <a:p>
            <a:pPr eaLnBrk="1" hangingPunct="1">
              <a:defRPr/>
            </a:pPr>
            <a:r>
              <a:rPr lang="en-US" altLang="en-US" sz="2800" dirty="0">
                <a:solidFill>
                  <a:schemeClr val="bg1"/>
                </a:solidFill>
                <a:effectLst>
                  <a:outerShdw blurRad="38100" dist="38100" dir="2700000" algn="tl">
                    <a:srgbClr val="000000"/>
                  </a:outerShdw>
                </a:effectLst>
              </a:rPr>
              <a:t>Matt 10.28 </a:t>
            </a:r>
          </a:p>
        </p:txBody>
      </p:sp>
      <p:sp>
        <p:nvSpPr>
          <p:cNvPr id="23557" name="Text Box 4">
            <a:extLst>
              <a:ext uri="{FF2B5EF4-FFF2-40B4-BE49-F238E27FC236}">
                <a16:creationId xmlns:a16="http://schemas.microsoft.com/office/drawing/2014/main" id="{90316739-DD6E-F41E-BEE3-D40A1E402E17}"/>
              </a:ext>
            </a:extLst>
          </p:cNvPr>
          <p:cNvSpPr txBox="1">
            <a:spLocks noChangeArrowheads="1"/>
          </p:cNvSpPr>
          <p:nvPr/>
        </p:nvSpPr>
        <p:spPr bwMode="auto">
          <a:xfrm>
            <a:off x="3070225" y="1504950"/>
            <a:ext cx="5715000"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Because he hath appointed a day, in the which he will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judge the world in righteousness by that man whom he hath ordained</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whereof he hath given assurance unto all men, in that he hath raised him from the dead.</a:t>
            </a:r>
            <a:endPar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3558" name="Picture 1" descr="An open book with a black background&#10;&#10;Description automatically generated with medium confidence">
            <a:extLst>
              <a:ext uri="{FF2B5EF4-FFF2-40B4-BE49-F238E27FC236}">
                <a16:creationId xmlns:a16="http://schemas.microsoft.com/office/drawing/2014/main" id="{2ABB19DB-3D7B-62AE-6BD6-E314BEAD2A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402F69-77E9-43DF-9042-32EBBEA00AF3}"/>
              </a:ext>
            </a:extLst>
          </p:cNvPr>
          <p:cNvSpPr/>
          <p:nvPr/>
        </p:nvSpPr>
        <p:spPr>
          <a:xfrm>
            <a:off x="0" y="1449388"/>
            <a:ext cx="29718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579" name="Rectangle 2">
            <a:extLst>
              <a:ext uri="{FF2B5EF4-FFF2-40B4-BE49-F238E27FC236}">
                <a16:creationId xmlns:a16="http://schemas.microsoft.com/office/drawing/2014/main" id="{F28B9521-1D77-4344-4467-3975585EC339}"/>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Judgment &amp; Salvation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B956C54F-95EA-3838-7E0F-2CD3289B1DA7}"/>
              </a:ext>
            </a:extLst>
          </p:cNvPr>
          <p:cNvSpPr>
            <a:spLocks noGrp="1" noChangeArrowheads="1"/>
          </p:cNvSpPr>
          <p:nvPr>
            <p:ph type="body" idx="1"/>
          </p:nvPr>
        </p:nvSpPr>
        <p:spPr>
          <a:xfrm>
            <a:off x="228600" y="1600200"/>
            <a:ext cx="2819400" cy="2133600"/>
          </a:xfrm>
        </p:spPr>
        <p:txBody>
          <a:bodyPr/>
          <a:lstStyle/>
          <a:p>
            <a:pPr eaLnBrk="1" hangingPunct="1">
              <a:defRPr/>
            </a:pPr>
            <a:r>
              <a:rPr lang="en-US" altLang="en-US" sz="2800" dirty="0">
                <a:solidFill>
                  <a:schemeClr val="bg1"/>
                </a:solidFill>
                <a:effectLst>
                  <a:outerShdw blurRad="38100" dist="38100" dir="2700000" algn="tl">
                    <a:srgbClr val="000000"/>
                  </a:outerShdw>
                </a:effectLst>
              </a:rPr>
              <a:t>Acts 17.31</a:t>
            </a:r>
          </a:p>
          <a:p>
            <a:pPr eaLnBrk="1" hangingPunct="1">
              <a:defRPr/>
            </a:pPr>
            <a:r>
              <a:rPr lang="en-US" altLang="en-US" sz="2800" dirty="0">
                <a:solidFill>
                  <a:srgbClr val="FFFF00"/>
                </a:solidFill>
                <a:effectLst>
                  <a:outerShdw blurRad="38100" dist="38100" dir="2700000" algn="tl">
                    <a:srgbClr val="000000"/>
                  </a:outerShdw>
                </a:effectLst>
              </a:rPr>
              <a:t>2 </a:t>
            </a:r>
            <a:r>
              <a:rPr lang="en-US" altLang="en-US" sz="2800" dirty="0" err="1">
                <a:solidFill>
                  <a:srgbClr val="FFFF00"/>
                </a:solidFill>
                <a:effectLst>
                  <a:outerShdw blurRad="38100" dist="38100" dir="2700000" algn="tl">
                    <a:srgbClr val="000000"/>
                  </a:outerShdw>
                </a:effectLst>
              </a:rPr>
              <a:t>Thess</a:t>
            </a:r>
            <a:r>
              <a:rPr lang="en-US" altLang="en-US" sz="2800" dirty="0">
                <a:solidFill>
                  <a:srgbClr val="FFFF00"/>
                </a:solidFill>
                <a:effectLst>
                  <a:outerShdw blurRad="38100" dist="38100" dir="2700000" algn="tl">
                    <a:srgbClr val="000000"/>
                  </a:outerShdw>
                </a:effectLst>
              </a:rPr>
              <a:t> 1.7-9</a:t>
            </a:r>
          </a:p>
          <a:p>
            <a:pPr eaLnBrk="1" hangingPunct="1">
              <a:defRPr/>
            </a:pPr>
            <a:r>
              <a:rPr lang="en-US" altLang="en-US" sz="2800" dirty="0">
                <a:solidFill>
                  <a:schemeClr val="bg1"/>
                </a:solidFill>
                <a:effectLst>
                  <a:outerShdw blurRad="38100" dist="38100" dir="2700000" algn="tl">
                    <a:srgbClr val="000000"/>
                  </a:outerShdw>
                </a:effectLst>
              </a:rPr>
              <a:t>Matt 10.28 </a:t>
            </a:r>
          </a:p>
        </p:txBody>
      </p:sp>
      <p:sp>
        <p:nvSpPr>
          <p:cNvPr id="24581" name="Text Box 4">
            <a:extLst>
              <a:ext uri="{FF2B5EF4-FFF2-40B4-BE49-F238E27FC236}">
                <a16:creationId xmlns:a16="http://schemas.microsoft.com/office/drawing/2014/main" id="{6009B627-1957-6CE1-1FB9-1198D3B268F3}"/>
              </a:ext>
            </a:extLst>
          </p:cNvPr>
          <p:cNvSpPr txBox="1">
            <a:spLocks noChangeArrowheads="1"/>
          </p:cNvSpPr>
          <p:nvPr/>
        </p:nvSpPr>
        <p:spPr bwMode="auto">
          <a:xfrm>
            <a:off x="3238500" y="1752600"/>
            <a:ext cx="57150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The Lord Jesus shall be revealed from heaven with his mighty angels, In flaming fire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n-ea"/>
                <a:cs typeface="+mn-cs"/>
              </a:rPr>
              <a:t>taking vengeance on them that know not God, and that obey not the gospel of our Lord Jesus Christ</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Who shall be punished with everlasting destruction from the presence of the Lord, and from the glory of his power</a:t>
            </a:r>
            <a:endParaRPr kumimoji="0" lang="en-US" altLang="en-US" sz="28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4582" name="Picture 1" descr="An open book with a black background&#10;&#10;Description automatically generated with medium confidence">
            <a:extLst>
              <a:ext uri="{FF2B5EF4-FFF2-40B4-BE49-F238E27FC236}">
                <a16:creationId xmlns:a16="http://schemas.microsoft.com/office/drawing/2014/main" id="{ABFFC5B9-0B5B-D49F-92A4-3C7A79992A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33238-3ADD-A431-306B-C06B5B650BA1}"/>
              </a:ext>
            </a:extLst>
          </p:cNvPr>
          <p:cNvSpPr/>
          <p:nvPr/>
        </p:nvSpPr>
        <p:spPr>
          <a:xfrm>
            <a:off x="0" y="1460500"/>
            <a:ext cx="2971800" cy="5408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603" name="Rectangle 2">
            <a:extLst>
              <a:ext uri="{FF2B5EF4-FFF2-40B4-BE49-F238E27FC236}">
                <a16:creationId xmlns:a16="http://schemas.microsoft.com/office/drawing/2014/main" id="{F30DD4F7-FF0D-D5C7-C2AF-B9EC7E2D10EE}"/>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Judgment &amp; Salvation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6BB23E3F-9D27-594E-9C1B-BA88493D2208}"/>
              </a:ext>
            </a:extLst>
          </p:cNvPr>
          <p:cNvSpPr>
            <a:spLocks noGrp="1" noChangeArrowheads="1"/>
          </p:cNvSpPr>
          <p:nvPr>
            <p:ph type="body" idx="1"/>
          </p:nvPr>
        </p:nvSpPr>
        <p:spPr>
          <a:xfrm>
            <a:off x="228600" y="1600200"/>
            <a:ext cx="2819400" cy="2133600"/>
          </a:xfrm>
        </p:spPr>
        <p:txBody>
          <a:bodyPr/>
          <a:lstStyle/>
          <a:p>
            <a:pPr eaLnBrk="1" hangingPunct="1">
              <a:defRPr/>
            </a:pPr>
            <a:r>
              <a:rPr lang="en-US" altLang="en-US" sz="2800" dirty="0">
                <a:solidFill>
                  <a:schemeClr val="bg1"/>
                </a:solidFill>
                <a:effectLst>
                  <a:outerShdw blurRad="38100" dist="38100" dir="2700000" algn="tl">
                    <a:srgbClr val="000000"/>
                  </a:outerShdw>
                </a:effectLst>
              </a:rPr>
              <a:t>Acts 17.31</a:t>
            </a:r>
          </a:p>
          <a:p>
            <a:pPr eaLnBrk="1" hangingPunct="1">
              <a:defRPr/>
            </a:pPr>
            <a:r>
              <a:rPr lang="en-US" altLang="en-US" sz="2800" dirty="0">
                <a:solidFill>
                  <a:schemeClr val="bg1"/>
                </a:solidFill>
                <a:effectLst>
                  <a:outerShdw blurRad="38100" dist="38100" dir="2700000" algn="tl">
                    <a:srgbClr val="000000"/>
                  </a:outerShdw>
                </a:effectLst>
              </a:rPr>
              <a:t>2 </a:t>
            </a:r>
            <a:r>
              <a:rPr lang="en-US" altLang="en-US" sz="2800" dirty="0" err="1">
                <a:solidFill>
                  <a:schemeClr val="bg1"/>
                </a:solidFill>
                <a:effectLst>
                  <a:outerShdw blurRad="38100" dist="38100" dir="2700000" algn="tl">
                    <a:srgbClr val="000000"/>
                  </a:outerShdw>
                </a:effectLst>
              </a:rPr>
              <a:t>Thess</a:t>
            </a:r>
            <a:r>
              <a:rPr lang="en-US" altLang="en-US" sz="2800" dirty="0">
                <a:solidFill>
                  <a:schemeClr val="bg1"/>
                </a:solidFill>
                <a:effectLst>
                  <a:outerShdw blurRad="38100" dist="38100" dir="2700000" algn="tl">
                    <a:srgbClr val="000000"/>
                  </a:outerShdw>
                </a:effectLst>
              </a:rPr>
              <a:t> 1.7-8</a:t>
            </a:r>
          </a:p>
          <a:p>
            <a:pPr eaLnBrk="1" hangingPunct="1">
              <a:defRPr/>
            </a:pPr>
            <a:r>
              <a:rPr lang="en-US" altLang="en-US" sz="2800" dirty="0">
                <a:solidFill>
                  <a:srgbClr val="FFFF00"/>
                </a:solidFill>
                <a:effectLst>
                  <a:outerShdw blurRad="38100" dist="38100" dir="2700000" algn="tl">
                    <a:srgbClr val="000000"/>
                  </a:outerShdw>
                </a:effectLst>
              </a:rPr>
              <a:t>Matt 10.28 </a:t>
            </a:r>
          </a:p>
        </p:txBody>
      </p:sp>
      <p:sp>
        <p:nvSpPr>
          <p:cNvPr id="25605" name="Text Box 4">
            <a:extLst>
              <a:ext uri="{FF2B5EF4-FFF2-40B4-BE49-F238E27FC236}">
                <a16:creationId xmlns:a16="http://schemas.microsoft.com/office/drawing/2014/main" id="{2E86AB92-8011-02E8-88D1-9CAFDF78B215}"/>
              </a:ext>
            </a:extLst>
          </p:cNvPr>
          <p:cNvSpPr txBox="1">
            <a:spLocks noChangeArrowheads="1"/>
          </p:cNvSpPr>
          <p:nvPr/>
        </p:nvSpPr>
        <p:spPr bwMode="auto">
          <a:xfrm>
            <a:off x="3181350" y="2173288"/>
            <a:ext cx="5715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And fear not them which kill the body, but are not able to kill the soul: but rather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fear him which is able to destroy both soul and body</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in hell.</a:t>
            </a:r>
            <a:endPar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5606" name="Picture 1" descr="An open book with a black background&#10;&#10;Description automatically generated with medium confidence">
            <a:extLst>
              <a:ext uri="{FF2B5EF4-FFF2-40B4-BE49-F238E27FC236}">
                <a16:creationId xmlns:a16="http://schemas.microsoft.com/office/drawing/2014/main" id="{BDBFE57F-E83B-3525-9652-836D93DBE6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07DFD-5CE8-4793-364C-7036E80F06C0}"/>
              </a:ext>
            </a:extLst>
          </p:cNvPr>
          <p:cNvSpPr/>
          <p:nvPr/>
        </p:nvSpPr>
        <p:spPr>
          <a:xfrm>
            <a:off x="0" y="1460500"/>
            <a:ext cx="3032125" cy="5408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627" name="Rectangle 2">
            <a:extLst>
              <a:ext uri="{FF2B5EF4-FFF2-40B4-BE49-F238E27FC236}">
                <a16:creationId xmlns:a16="http://schemas.microsoft.com/office/drawing/2014/main" id="{75AACD70-A69B-F533-30DE-D2B70226594C}"/>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 Reconciliaton &amp; Resurrection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6310F2F5-7D63-D434-5D4B-9F3393F083A0}"/>
              </a:ext>
            </a:extLst>
          </p:cNvPr>
          <p:cNvSpPr>
            <a:spLocks noGrp="1" noChangeArrowheads="1"/>
          </p:cNvSpPr>
          <p:nvPr>
            <p:ph type="body" idx="1"/>
          </p:nvPr>
        </p:nvSpPr>
        <p:spPr>
          <a:xfrm>
            <a:off x="60325" y="1711325"/>
            <a:ext cx="2971800" cy="2133600"/>
          </a:xfrm>
        </p:spPr>
        <p:txBody>
          <a:bodyPr/>
          <a:lstStyle/>
          <a:p>
            <a:pPr eaLnBrk="1" hangingPunct="1">
              <a:defRPr/>
            </a:pPr>
            <a:r>
              <a:rPr lang="en-US" altLang="en-US" sz="2800" dirty="0">
                <a:solidFill>
                  <a:srgbClr val="FFFF00"/>
                </a:solidFill>
                <a:effectLst>
                  <a:outerShdw blurRad="38100" dist="38100" dir="2700000" algn="tl">
                    <a:srgbClr val="000000"/>
                  </a:outerShdw>
                </a:effectLst>
              </a:rPr>
              <a:t>Acts 4.10</a:t>
            </a:r>
          </a:p>
          <a:p>
            <a:pPr eaLnBrk="1" hangingPunct="1">
              <a:defRPr/>
            </a:pPr>
            <a:r>
              <a:rPr lang="en-US" altLang="en-US" sz="2800" dirty="0">
                <a:solidFill>
                  <a:schemeClr val="bg1"/>
                </a:solidFill>
                <a:effectLst>
                  <a:outerShdw blurRad="38100" dist="38100" dir="2700000" algn="tl">
                    <a:srgbClr val="000000"/>
                  </a:outerShdw>
                </a:effectLst>
              </a:rPr>
              <a:t>Acts 13.30</a:t>
            </a:r>
          </a:p>
          <a:p>
            <a:pPr eaLnBrk="1" hangingPunct="1">
              <a:defRPr/>
            </a:pPr>
            <a:r>
              <a:rPr lang="en-US" altLang="en-US" sz="2800" dirty="0">
                <a:solidFill>
                  <a:schemeClr val="bg1"/>
                </a:solidFill>
                <a:effectLst>
                  <a:outerShdw blurRad="38100" dist="38100" dir="2700000" algn="tl">
                    <a:srgbClr val="000000"/>
                  </a:outerShdw>
                </a:effectLst>
              </a:rPr>
              <a:t>1 Cor 15.27-28</a:t>
            </a:r>
          </a:p>
        </p:txBody>
      </p:sp>
      <p:sp>
        <p:nvSpPr>
          <p:cNvPr id="26629" name="Text Box 4">
            <a:extLst>
              <a:ext uri="{FF2B5EF4-FFF2-40B4-BE49-F238E27FC236}">
                <a16:creationId xmlns:a16="http://schemas.microsoft.com/office/drawing/2014/main" id="{7C8EFC84-5450-BCCD-027C-46BC61003C32}"/>
              </a:ext>
            </a:extLst>
          </p:cNvPr>
          <p:cNvSpPr txBox="1">
            <a:spLocks noChangeArrowheads="1"/>
          </p:cNvSpPr>
          <p:nvPr/>
        </p:nvSpPr>
        <p:spPr bwMode="auto">
          <a:xfrm>
            <a:off x="3359150" y="2141538"/>
            <a:ext cx="550545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Be it known unto you all, and to all the people of Israel, that by the name of Jesus Christ of Nazareth, whom ye crucified, whom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n-ea"/>
                <a:cs typeface="+mn-cs"/>
              </a:rPr>
              <a:t>God raised from the dead</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even by him doth this man stand here before you whole.</a:t>
            </a:r>
            <a:endParaRPr kumimoji="0" lang="en-US" altLang="en-US" sz="28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6630" name="Picture 1" descr="An open book with a black background&#10;&#10;Description automatically generated with medium confidence">
            <a:extLst>
              <a:ext uri="{FF2B5EF4-FFF2-40B4-BE49-F238E27FC236}">
                <a16:creationId xmlns:a16="http://schemas.microsoft.com/office/drawing/2014/main" id="{AA37F55C-63F8-F5D6-20AC-B2929E2A1F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64725-71D5-43B4-68F4-AB28D9A3983E}"/>
              </a:ext>
            </a:extLst>
          </p:cNvPr>
          <p:cNvSpPr/>
          <p:nvPr/>
        </p:nvSpPr>
        <p:spPr>
          <a:xfrm>
            <a:off x="0" y="1460500"/>
            <a:ext cx="3032125" cy="5408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651" name="Rectangle 2">
            <a:extLst>
              <a:ext uri="{FF2B5EF4-FFF2-40B4-BE49-F238E27FC236}">
                <a16:creationId xmlns:a16="http://schemas.microsoft.com/office/drawing/2014/main" id="{DCD2A9B9-A6AC-D878-D8DA-E0CA763CE0CE}"/>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 Reconciliaton &amp; Resurrection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2ED90D70-3252-1914-22F6-0C8990C56E60}"/>
              </a:ext>
            </a:extLst>
          </p:cNvPr>
          <p:cNvSpPr>
            <a:spLocks noGrp="1" noChangeArrowheads="1"/>
          </p:cNvSpPr>
          <p:nvPr>
            <p:ph type="body" idx="1"/>
          </p:nvPr>
        </p:nvSpPr>
        <p:spPr>
          <a:xfrm>
            <a:off x="60325" y="1711325"/>
            <a:ext cx="2971800" cy="2133600"/>
          </a:xfrm>
        </p:spPr>
        <p:txBody>
          <a:bodyPr/>
          <a:lstStyle/>
          <a:p>
            <a:pPr eaLnBrk="1" hangingPunct="1">
              <a:defRPr/>
            </a:pPr>
            <a:r>
              <a:rPr lang="en-US" altLang="en-US" sz="2800" dirty="0">
                <a:solidFill>
                  <a:schemeClr val="bg1"/>
                </a:solidFill>
                <a:effectLst>
                  <a:outerShdw blurRad="38100" dist="38100" dir="2700000" algn="tl">
                    <a:srgbClr val="000000"/>
                  </a:outerShdw>
                </a:effectLst>
              </a:rPr>
              <a:t>Acts 4.10</a:t>
            </a:r>
          </a:p>
          <a:p>
            <a:pPr eaLnBrk="1" hangingPunct="1">
              <a:defRPr/>
            </a:pPr>
            <a:r>
              <a:rPr lang="en-US" altLang="en-US" sz="2800" dirty="0">
                <a:solidFill>
                  <a:srgbClr val="FFFF00"/>
                </a:solidFill>
                <a:effectLst>
                  <a:outerShdw blurRad="38100" dist="38100" dir="2700000" algn="tl">
                    <a:srgbClr val="000000"/>
                  </a:outerShdw>
                </a:effectLst>
              </a:rPr>
              <a:t>Acts 13.30</a:t>
            </a:r>
          </a:p>
          <a:p>
            <a:pPr eaLnBrk="1" hangingPunct="1">
              <a:defRPr/>
            </a:pPr>
            <a:r>
              <a:rPr lang="en-US" altLang="en-US" sz="2800" dirty="0">
                <a:solidFill>
                  <a:schemeClr val="bg1"/>
                </a:solidFill>
                <a:effectLst>
                  <a:outerShdw blurRad="38100" dist="38100" dir="2700000" algn="tl">
                    <a:srgbClr val="000000"/>
                  </a:outerShdw>
                </a:effectLst>
              </a:rPr>
              <a:t>1 Cor 15.27-28</a:t>
            </a:r>
          </a:p>
        </p:txBody>
      </p:sp>
      <p:sp>
        <p:nvSpPr>
          <p:cNvPr id="27653" name="Text Box 4">
            <a:extLst>
              <a:ext uri="{FF2B5EF4-FFF2-40B4-BE49-F238E27FC236}">
                <a16:creationId xmlns:a16="http://schemas.microsoft.com/office/drawing/2014/main" id="{AC13E757-0E80-FEE2-E34F-25280CFFA6A5}"/>
              </a:ext>
            </a:extLst>
          </p:cNvPr>
          <p:cNvSpPr txBox="1">
            <a:spLocks noChangeArrowheads="1"/>
          </p:cNvSpPr>
          <p:nvPr/>
        </p:nvSpPr>
        <p:spPr bwMode="auto">
          <a:xfrm>
            <a:off x="3254375" y="2832100"/>
            <a:ext cx="5715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But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God raised </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him from the dead</a:t>
            </a:r>
            <a:endPar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7654" name="Picture 1" descr="An open book with a black background&#10;&#10;Description automatically generated with medium confidence">
            <a:extLst>
              <a:ext uri="{FF2B5EF4-FFF2-40B4-BE49-F238E27FC236}">
                <a16:creationId xmlns:a16="http://schemas.microsoft.com/office/drawing/2014/main" id="{A23133B8-5CE9-173E-2197-28C71378AC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A4354D-3643-FF01-B84E-A5DC8CC608F8}"/>
              </a:ext>
            </a:extLst>
          </p:cNvPr>
          <p:cNvSpPr/>
          <p:nvPr/>
        </p:nvSpPr>
        <p:spPr>
          <a:xfrm>
            <a:off x="0" y="1460500"/>
            <a:ext cx="3032125" cy="5408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675" name="Rectangle 2">
            <a:extLst>
              <a:ext uri="{FF2B5EF4-FFF2-40B4-BE49-F238E27FC236}">
                <a16:creationId xmlns:a16="http://schemas.microsoft.com/office/drawing/2014/main" id="{013EA2EF-A9F3-6CBF-095D-FFFA0F74ACFE}"/>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 Reconciliaton &amp; Resurrection</a:t>
            </a:r>
            <a:endParaRPr lang="en-US" altLang="en-US" sz="4000">
              <a:solidFill>
                <a:srgbClr val="FFFF00"/>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DB032166-9BDA-12E2-FB0D-CE21F13F47B7}"/>
              </a:ext>
            </a:extLst>
          </p:cNvPr>
          <p:cNvSpPr>
            <a:spLocks noGrp="1" noChangeArrowheads="1"/>
          </p:cNvSpPr>
          <p:nvPr>
            <p:ph type="body" idx="1"/>
          </p:nvPr>
        </p:nvSpPr>
        <p:spPr>
          <a:xfrm>
            <a:off x="60325" y="1711325"/>
            <a:ext cx="2971800" cy="2133600"/>
          </a:xfrm>
        </p:spPr>
        <p:txBody>
          <a:bodyPr/>
          <a:lstStyle/>
          <a:p>
            <a:pPr eaLnBrk="1" hangingPunct="1">
              <a:defRPr/>
            </a:pPr>
            <a:r>
              <a:rPr lang="en-US" altLang="en-US" sz="2800" dirty="0">
                <a:solidFill>
                  <a:schemeClr val="bg1"/>
                </a:solidFill>
                <a:effectLst>
                  <a:outerShdw blurRad="38100" dist="38100" dir="2700000" algn="tl">
                    <a:srgbClr val="000000"/>
                  </a:outerShdw>
                </a:effectLst>
              </a:rPr>
              <a:t>Acts 4.10</a:t>
            </a:r>
          </a:p>
          <a:p>
            <a:pPr eaLnBrk="1" hangingPunct="1">
              <a:defRPr/>
            </a:pPr>
            <a:r>
              <a:rPr lang="en-US" altLang="en-US" sz="2800" dirty="0">
                <a:solidFill>
                  <a:schemeClr val="bg1"/>
                </a:solidFill>
                <a:effectLst>
                  <a:outerShdw blurRad="38100" dist="38100" dir="2700000" algn="tl">
                    <a:srgbClr val="000000"/>
                  </a:outerShdw>
                </a:effectLst>
              </a:rPr>
              <a:t>Acts 13.30</a:t>
            </a:r>
          </a:p>
          <a:p>
            <a:pPr eaLnBrk="1" hangingPunct="1">
              <a:defRPr/>
            </a:pPr>
            <a:r>
              <a:rPr lang="en-US" altLang="en-US" sz="2800" dirty="0">
                <a:solidFill>
                  <a:srgbClr val="FFFF00"/>
                </a:solidFill>
                <a:effectLst>
                  <a:outerShdw blurRad="38100" dist="38100" dir="2700000" algn="tl">
                    <a:srgbClr val="000000"/>
                  </a:outerShdw>
                </a:effectLst>
              </a:rPr>
              <a:t>1 Cor 15.27-28</a:t>
            </a:r>
          </a:p>
        </p:txBody>
      </p:sp>
      <p:sp>
        <p:nvSpPr>
          <p:cNvPr id="28677" name="Text Box 4">
            <a:extLst>
              <a:ext uri="{FF2B5EF4-FFF2-40B4-BE49-F238E27FC236}">
                <a16:creationId xmlns:a16="http://schemas.microsoft.com/office/drawing/2014/main" id="{2912AA11-FC85-6248-0920-0A31FB4F9389}"/>
              </a:ext>
            </a:extLst>
          </p:cNvPr>
          <p:cNvSpPr txBox="1">
            <a:spLocks noChangeArrowheads="1"/>
          </p:cNvSpPr>
          <p:nvPr/>
        </p:nvSpPr>
        <p:spPr bwMode="auto">
          <a:xfrm>
            <a:off x="3452813" y="1751013"/>
            <a:ext cx="5318125"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For he hath put all things under his feet. But when he saith all things are put under him, it is manifest that he is excepted, which did put all things under him. And when all things shall be subdued unto him, then shall the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n-ea"/>
                <a:cs typeface="+mn-cs"/>
              </a:rPr>
              <a:t>Son also himself be subject unto him</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that put all things under him, that God may be all in all.</a:t>
            </a:r>
            <a:endParaRPr kumimoji="0" lang="en-US" altLang="en-US" sz="2800" b="0" i="0" u="none" strike="noStrike" kern="1200" cap="none" spc="0" normalizeH="0" baseline="0" noProof="0">
              <a:ln>
                <a:noFill/>
              </a:ln>
              <a:solidFill>
                <a:srgbClr val="FFFFFF"/>
              </a:solidFill>
              <a:effectLst/>
              <a:uLnTx/>
              <a:uFillTx/>
              <a:latin typeface="BernhardMod BT" pitchFamily="18" charset="0"/>
              <a:ea typeface="+mn-ea"/>
              <a:cs typeface="+mn-cs"/>
            </a:endParaRPr>
          </a:p>
        </p:txBody>
      </p:sp>
      <p:pic>
        <p:nvPicPr>
          <p:cNvPr id="28678" name="Picture 1" descr="An open book with a black background&#10;&#10;Description automatically generated with medium confidence">
            <a:extLst>
              <a:ext uri="{FF2B5EF4-FFF2-40B4-BE49-F238E27FC236}">
                <a16:creationId xmlns:a16="http://schemas.microsoft.com/office/drawing/2014/main" id="{259596C6-B085-6B36-4F4A-EB7F427C08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DFBE7FD-63F9-B482-F373-634FC9464FE1}"/>
              </a:ext>
            </a:extLst>
          </p:cNvPr>
          <p:cNvSpPr>
            <a:spLocks noGrp="1" noChangeArrowheads="1"/>
          </p:cNvSpPr>
          <p:nvPr>
            <p:ph type="title"/>
          </p:nvPr>
        </p:nvSpPr>
        <p:spPr/>
        <p:txBody>
          <a:bodyPr/>
          <a:lstStyle/>
          <a:p>
            <a:r>
              <a:rPr lang="en-US" altLang="en-US">
                <a:solidFill>
                  <a:srgbClr val="FFFF00"/>
                </a:solidFill>
              </a:rPr>
              <a:t>1 Cor 15.24</a:t>
            </a:r>
          </a:p>
        </p:txBody>
      </p:sp>
      <p:sp>
        <p:nvSpPr>
          <p:cNvPr id="29699" name="Content Placeholder 2">
            <a:extLst>
              <a:ext uri="{FF2B5EF4-FFF2-40B4-BE49-F238E27FC236}">
                <a16:creationId xmlns:a16="http://schemas.microsoft.com/office/drawing/2014/main" id="{9603F0B2-3AE6-4A04-DF0E-6D9817FFCF3E}"/>
              </a:ext>
            </a:extLst>
          </p:cNvPr>
          <p:cNvSpPr>
            <a:spLocks noGrp="1" noChangeArrowheads="1"/>
          </p:cNvSpPr>
          <p:nvPr>
            <p:ph idx="1"/>
          </p:nvPr>
        </p:nvSpPr>
        <p:spPr>
          <a:xfrm>
            <a:off x="609600" y="1524000"/>
            <a:ext cx="8229600" cy="2133600"/>
          </a:xfrm>
        </p:spPr>
        <p:txBody>
          <a:bodyPr/>
          <a:lstStyle/>
          <a:p>
            <a:pPr marL="0" indent="0">
              <a:buFontTx/>
              <a:buNone/>
            </a:pPr>
            <a:r>
              <a:rPr lang="en-US" altLang="en-US">
                <a:solidFill>
                  <a:schemeClr val="bg1"/>
                </a:solidFill>
              </a:rPr>
              <a:t>     Then cometh the end, when he shall have </a:t>
            </a:r>
            <a:r>
              <a:rPr lang="en-US" altLang="en-US">
                <a:solidFill>
                  <a:srgbClr val="FFFF00"/>
                </a:solidFill>
              </a:rPr>
              <a:t>delivered up the kingdom to God</a:t>
            </a:r>
            <a:r>
              <a:rPr lang="en-US" altLang="en-US">
                <a:solidFill>
                  <a:schemeClr val="bg1"/>
                </a:solidFill>
              </a:rPr>
              <a:t>, even the Father; when he shall have put down all rule and all authority and power.</a:t>
            </a:r>
          </a:p>
        </p:txBody>
      </p:sp>
      <p:pic>
        <p:nvPicPr>
          <p:cNvPr id="29700" name="Picture 4" descr="Text&#10;&#10;Description automatically generated">
            <a:extLst>
              <a:ext uri="{FF2B5EF4-FFF2-40B4-BE49-F238E27FC236}">
                <a16:creationId xmlns:a16="http://schemas.microsoft.com/office/drawing/2014/main" id="{849FEADA-0551-DEE1-04F3-96FA8682CF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863" y="3441700"/>
            <a:ext cx="601027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920536-236E-E6F1-760E-65380A520111}"/>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5" name="Rectangle 2">
            <a:extLst>
              <a:ext uri="{FF2B5EF4-FFF2-40B4-BE49-F238E27FC236}">
                <a16:creationId xmlns:a16="http://schemas.microsoft.com/office/drawing/2014/main" id="{6B8A1B96-DE67-72F8-CEFC-DF3127E74C4E}"/>
              </a:ext>
            </a:extLst>
          </p:cNvPr>
          <p:cNvSpPr>
            <a:spLocks noGrp="1" noChangeArrowheads="1"/>
          </p:cNvSpPr>
          <p:nvPr>
            <p:ph type="title"/>
          </p:nvPr>
        </p:nvSpPr>
        <p:spPr/>
        <p:txBody>
          <a:bodyPr/>
          <a:lstStyle/>
          <a:p>
            <a:pPr eaLnBrk="1" hangingPunct="1"/>
            <a:r>
              <a:rPr lang="en-US" altLang="en-US">
                <a:solidFill>
                  <a:srgbClr val="FFCCFF"/>
                </a:solidFill>
                <a:latin typeface="Times New Roman" panose="02020603050405020304" pitchFamily="18" charset="0"/>
              </a:rPr>
              <a:t>A Sound Rebuttal</a:t>
            </a:r>
          </a:p>
        </p:txBody>
      </p:sp>
      <p:sp>
        <p:nvSpPr>
          <p:cNvPr id="2" name="Rectangle 3">
            <a:extLst>
              <a:ext uri="{FF2B5EF4-FFF2-40B4-BE49-F238E27FC236}">
                <a16:creationId xmlns:a16="http://schemas.microsoft.com/office/drawing/2014/main" id="{64D6CD55-D357-F770-2408-AE278C88C2DE}"/>
              </a:ext>
            </a:extLst>
          </p:cNvPr>
          <p:cNvSpPr>
            <a:spLocks noGrp="1" noChangeArrowheads="1"/>
          </p:cNvSpPr>
          <p:nvPr>
            <p:ph type="body" idx="1"/>
          </p:nvPr>
        </p:nvSpPr>
        <p:spPr>
          <a:xfrm>
            <a:off x="457200" y="1600200"/>
            <a:ext cx="2286000" cy="2133600"/>
          </a:xfrm>
        </p:spPr>
        <p:txBody>
          <a:bodyPr/>
          <a:lstStyle/>
          <a:p>
            <a:pPr eaLnBrk="1" hangingPunct="1">
              <a:defRPr/>
            </a:pPr>
            <a:r>
              <a:rPr lang="en-US" altLang="en-US">
                <a:solidFill>
                  <a:srgbClr val="FFFF00"/>
                </a:solidFill>
                <a:effectLst>
                  <a:outerShdw blurRad="38100" dist="38100" dir="2700000" algn="tl">
                    <a:srgbClr val="000000"/>
                  </a:outerShdw>
                </a:effectLst>
              </a:rPr>
              <a:t>Job 26.2</a:t>
            </a:r>
          </a:p>
          <a:p>
            <a:pPr eaLnBrk="1" hangingPunct="1">
              <a:defRPr/>
            </a:pPr>
            <a:r>
              <a:rPr lang="en-US" altLang="en-US">
                <a:solidFill>
                  <a:schemeClr val="bg1"/>
                </a:solidFill>
                <a:effectLst>
                  <a:outerShdw blurRad="38100" dist="38100" dir="2700000" algn="tl">
                    <a:srgbClr val="000000"/>
                  </a:outerShdw>
                </a:effectLst>
              </a:rPr>
              <a:t>Job 26.3</a:t>
            </a:r>
          </a:p>
          <a:p>
            <a:pPr eaLnBrk="1" hangingPunct="1">
              <a:defRPr/>
            </a:pPr>
            <a:r>
              <a:rPr lang="en-US" altLang="en-US">
                <a:solidFill>
                  <a:schemeClr val="bg1"/>
                </a:solidFill>
                <a:effectLst>
                  <a:outerShdw blurRad="38100" dist="38100" dir="2700000" algn="tl">
                    <a:srgbClr val="000000"/>
                  </a:outerShdw>
                </a:effectLst>
              </a:rPr>
              <a:t>Job 26.4</a:t>
            </a:r>
          </a:p>
        </p:txBody>
      </p:sp>
      <p:sp>
        <p:nvSpPr>
          <p:cNvPr id="3076" name="Text Box 4">
            <a:extLst>
              <a:ext uri="{FF2B5EF4-FFF2-40B4-BE49-F238E27FC236}">
                <a16:creationId xmlns:a16="http://schemas.microsoft.com/office/drawing/2014/main" id="{56BF3BE3-5B27-6125-E817-D62439E11754}"/>
              </a:ext>
            </a:extLst>
          </p:cNvPr>
          <p:cNvSpPr txBox="1">
            <a:spLocks noChangeArrowheads="1"/>
          </p:cNvSpPr>
          <p:nvPr/>
        </p:nvSpPr>
        <p:spPr bwMode="auto">
          <a:xfrm>
            <a:off x="2819400" y="2535238"/>
            <a:ext cx="5943600" cy="2554287"/>
          </a:xfrm>
          <a:prstGeom prst="rect">
            <a:avLst/>
          </a:prstGeom>
          <a:noFill/>
          <a:ln>
            <a:noFill/>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nhardMod BT" pitchFamily="18" charset="0"/>
                <a:ea typeface="+mn-ea"/>
                <a:cs typeface="+mn-cs"/>
              </a:rPr>
              <a:t>How hast thou helped him that is without power?  how </a:t>
            </a:r>
            <a:r>
              <a:rPr kumimoji="0" lang="en-US" altLang="en-US" sz="4000" b="0"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BernhardMod BT" pitchFamily="18" charset="0"/>
                <a:ea typeface="+mn-ea"/>
                <a:cs typeface="+mn-cs"/>
              </a:rPr>
              <a:t>savest</a:t>
            </a:r>
            <a:r>
              <a:rPr kumimoji="0" lang="en-US" alt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nhardMod BT" pitchFamily="18" charset="0"/>
                <a:ea typeface="+mn-ea"/>
                <a:cs typeface="+mn-cs"/>
              </a:rPr>
              <a:t> thou the arm that hath no strength</a:t>
            </a: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nhardMod BT" pitchFamily="18" charset="0"/>
                <a:ea typeface="+mn-ea"/>
                <a:cs typeface="+mn-cs"/>
              </a:rPr>
              <a:t>?</a:t>
            </a:r>
          </a:p>
        </p:txBody>
      </p:sp>
      <p:pic>
        <p:nvPicPr>
          <p:cNvPr id="3078" name="Picture 5" descr="An open book with a black background&#10;&#10;Description automatically generated with medium confidence">
            <a:extLst>
              <a:ext uri="{FF2B5EF4-FFF2-40B4-BE49-F238E27FC236}">
                <a16:creationId xmlns:a16="http://schemas.microsoft.com/office/drawing/2014/main" id="{C3AE3292-AA2C-32FA-D7D2-16758261D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1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A226CC-9FB5-47F2-CEAB-E0D5FBFED88A}"/>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99" name="Rectangle 2">
            <a:extLst>
              <a:ext uri="{FF2B5EF4-FFF2-40B4-BE49-F238E27FC236}">
                <a16:creationId xmlns:a16="http://schemas.microsoft.com/office/drawing/2014/main" id="{EDDBED9C-F122-305E-F43D-EBDAAF557EA9}"/>
              </a:ext>
            </a:extLst>
          </p:cNvPr>
          <p:cNvSpPr>
            <a:spLocks noGrp="1" noChangeArrowheads="1"/>
          </p:cNvSpPr>
          <p:nvPr>
            <p:ph type="title"/>
          </p:nvPr>
        </p:nvSpPr>
        <p:spPr/>
        <p:txBody>
          <a:bodyPr/>
          <a:lstStyle/>
          <a:p>
            <a:pPr eaLnBrk="1" hangingPunct="1"/>
            <a:r>
              <a:rPr lang="en-US" altLang="en-US">
                <a:solidFill>
                  <a:srgbClr val="FFCCFF"/>
                </a:solidFill>
                <a:latin typeface="Times New Roman" panose="02020603050405020304" pitchFamily="18" charset="0"/>
              </a:rPr>
              <a:t>A Sound Rebuttal</a:t>
            </a:r>
          </a:p>
        </p:txBody>
      </p:sp>
      <p:sp>
        <p:nvSpPr>
          <p:cNvPr id="2" name="Rectangle 3">
            <a:extLst>
              <a:ext uri="{FF2B5EF4-FFF2-40B4-BE49-F238E27FC236}">
                <a16:creationId xmlns:a16="http://schemas.microsoft.com/office/drawing/2014/main" id="{306657D7-056A-F569-B03C-3D72BFB97DC3}"/>
              </a:ext>
            </a:extLst>
          </p:cNvPr>
          <p:cNvSpPr>
            <a:spLocks noGrp="1" noChangeArrowheads="1"/>
          </p:cNvSpPr>
          <p:nvPr>
            <p:ph type="body" idx="1"/>
          </p:nvPr>
        </p:nvSpPr>
        <p:spPr>
          <a:xfrm>
            <a:off x="457200" y="1600200"/>
            <a:ext cx="2286000" cy="2133600"/>
          </a:xfrm>
        </p:spPr>
        <p:txBody>
          <a:bodyPr/>
          <a:lstStyle/>
          <a:p>
            <a:pPr eaLnBrk="1" hangingPunct="1">
              <a:defRPr/>
            </a:pPr>
            <a:r>
              <a:rPr lang="en-US" altLang="en-US">
                <a:solidFill>
                  <a:schemeClr val="bg1"/>
                </a:solidFill>
                <a:effectLst>
                  <a:outerShdw blurRad="38100" dist="38100" dir="2700000" algn="tl">
                    <a:srgbClr val="000000"/>
                  </a:outerShdw>
                </a:effectLst>
              </a:rPr>
              <a:t>Job 26.2</a:t>
            </a:r>
          </a:p>
          <a:p>
            <a:pPr eaLnBrk="1" hangingPunct="1">
              <a:defRPr/>
            </a:pPr>
            <a:r>
              <a:rPr lang="en-US" altLang="en-US">
                <a:solidFill>
                  <a:srgbClr val="FFFF00"/>
                </a:solidFill>
                <a:effectLst>
                  <a:outerShdw blurRad="38100" dist="38100" dir="2700000" algn="tl">
                    <a:srgbClr val="000000"/>
                  </a:outerShdw>
                </a:effectLst>
              </a:rPr>
              <a:t>Job 26.3</a:t>
            </a:r>
          </a:p>
          <a:p>
            <a:pPr eaLnBrk="1" hangingPunct="1">
              <a:defRPr/>
            </a:pPr>
            <a:r>
              <a:rPr lang="en-US" altLang="en-US">
                <a:solidFill>
                  <a:schemeClr val="bg1"/>
                </a:solidFill>
                <a:effectLst>
                  <a:outerShdw blurRad="38100" dist="38100" dir="2700000" algn="tl">
                    <a:srgbClr val="000000"/>
                  </a:outerShdw>
                </a:effectLst>
              </a:rPr>
              <a:t>Job 26.4</a:t>
            </a:r>
          </a:p>
        </p:txBody>
      </p:sp>
      <p:sp>
        <p:nvSpPr>
          <p:cNvPr id="4101" name="Text Box 4">
            <a:extLst>
              <a:ext uri="{FF2B5EF4-FFF2-40B4-BE49-F238E27FC236}">
                <a16:creationId xmlns:a16="http://schemas.microsoft.com/office/drawing/2014/main" id="{E3710779-8381-FC06-AB50-6CF6EEE573CF}"/>
              </a:ext>
            </a:extLst>
          </p:cNvPr>
          <p:cNvSpPr txBox="1">
            <a:spLocks noChangeArrowheads="1"/>
          </p:cNvSpPr>
          <p:nvPr/>
        </p:nvSpPr>
        <p:spPr bwMode="auto">
          <a:xfrm>
            <a:off x="2819400" y="2278063"/>
            <a:ext cx="59436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How hast thou </a:t>
            </a: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counselled him that hath no wisdom</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  and how hast thou plentifully declared the thing as it is?</a:t>
            </a:r>
          </a:p>
        </p:txBody>
      </p:sp>
      <p:pic>
        <p:nvPicPr>
          <p:cNvPr id="4102" name="Picture 4" descr="An open book with a black background&#10;&#10;Description automatically generated with medium confidence">
            <a:extLst>
              <a:ext uri="{FF2B5EF4-FFF2-40B4-BE49-F238E27FC236}">
                <a16:creationId xmlns:a16="http://schemas.microsoft.com/office/drawing/2014/main" id="{DEAC7415-4C20-499E-D94F-90A454211B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CA9A-008F-D32B-BE10-DCB778C41374}"/>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23" name="Rectangle 2">
            <a:extLst>
              <a:ext uri="{FF2B5EF4-FFF2-40B4-BE49-F238E27FC236}">
                <a16:creationId xmlns:a16="http://schemas.microsoft.com/office/drawing/2014/main" id="{7B858296-8CB7-414F-5D3C-072AF9F6A4A7}"/>
              </a:ext>
            </a:extLst>
          </p:cNvPr>
          <p:cNvSpPr>
            <a:spLocks noGrp="1" noChangeArrowheads="1"/>
          </p:cNvSpPr>
          <p:nvPr>
            <p:ph type="title"/>
          </p:nvPr>
        </p:nvSpPr>
        <p:spPr/>
        <p:txBody>
          <a:bodyPr/>
          <a:lstStyle/>
          <a:p>
            <a:pPr eaLnBrk="1" hangingPunct="1"/>
            <a:r>
              <a:rPr lang="en-US" altLang="en-US">
                <a:solidFill>
                  <a:srgbClr val="FFCCFF"/>
                </a:solidFill>
                <a:latin typeface="Times New Roman" panose="02020603050405020304" pitchFamily="18" charset="0"/>
              </a:rPr>
              <a:t>A Sound Rebuttal</a:t>
            </a:r>
          </a:p>
        </p:txBody>
      </p:sp>
      <p:sp>
        <p:nvSpPr>
          <p:cNvPr id="2" name="Rectangle 3">
            <a:extLst>
              <a:ext uri="{FF2B5EF4-FFF2-40B4-BE49-F238E27FC236}">
                <a16:creationId xmlns:a16="http://schemas.microsoft.com/office/drawing/2014/main" id="{9E057A20-C22B-C701-9775-09225A070A4A}"/>
              </a:ext>
            </a:extLst>
          </p:cNvPr>
          <p:cNvSpPr>
            <a:spLocks noGrp="1" noChangeArrowheads="1"/>
          </p:cNvSpPr>
          <p:nvPr>
            <p:ph type="body" idx="1"/>
          </p:nvPr>
        </p:nvSpPr>
        <p:spPr>
          <a:xfrm>
            <a:off x="457200" y="1600200"/>
            <a:ext cx="2286000" cy="2133600"/>
          </a:xfrm>
        </p:spPr>
        <p:txBody>
          <a:bodyPr/>
          <a:lstStyle/>
          <a:p>
            <a:pPr eaLnBrk="1" hangingPunct="1">
              <a:defRPr/>
            </a:pPr>
            <a:r>
              <a:rPr lang="en-US" altLang="en-US">
                <a:solidFill>
                  <a:schemeClr val="bg1"/>
                </a:solidFill>
                <a:effectLst>
                  <a:outerShdw blurRad="38100" dist="38100" dir="2700000" algn="tl">
                    <a:srgbClr val="000000"/>
                  </a:outerShdw>
                </a:effectLst>
              </a:rPr>
              <a:t>Job 26.2</a:t>
            </a:r>
          </a:p>
          <a:p>
            <a:pPr eaLnBrk="1" hangingPunct="1">
              <a:defRPr/>
            </a:pPr>
            <a:r>
              <a:rPr lang="en-US" altLang="en-US">
                <a:solidFill>
                  <a:schemeClr val="bg1"/>
                </a:solidFill>
                <a:effectLst>
                  <a:outerShdw blurRad="38100" dist="38100" dir="2700000" algn="tl">
                    <a:srgbClr val="000000"/>
                  </a:outerShdw>
                </a:effectLst>
              </a:rPr>
              <a:t>Job 26.3</a:t>
            </a:r>
          </a:p>
          <a:p>
            <a:pPr eaLnBrk="1" hangingPunct="1">
              <a:defRPr/>
            </a:pPr>
            <a:r>
              <a:rPr lang="en-US" altLang="en-US">
                <a:solidFill>
                  <a:srgbClr val="FFFF00"/>
                </a:solidFill>
                <a:effectLst>
                  <a:outerShdw blurRad="38100" dist="38100" dir="2700000" algn="tl">
                    <a:srgbClr val="000000"/>
                  </a:outerShdw>
                </a:effectLst>
              </a:rPr>
              <a:t>Job 26.4</a:t>
            </a:r>
          </a:p>
        </p:txBody>
      </p:sp>
      <p:sp>
        <p:nvSpPr>
          <p:cNvPr id="5125" name="Text Box 4">
            <a:extLst>
              <a:ext uri="{FF2B5EF4-FFF2-40B4-BE49-F238E27FC236}">
                <a16:creationId xmlns:a16="http://schemas.microsoft.com/office/drawing/2014/main" id="{576A5202-1E97-71AE-E540-DCF0772EFC24}"/>
              </a:ext>
            </a:extLst>
          </p:cNvPr>
          <p:cNvSpPr txBox="1">
            <a:spLocks noChangeArrowheads="1"/>
          </p:cNvSpPr>
          <p:nvPr/>
        </p:nvSpPr>
        <p:spPr bwMode="auto">
          <a:xfrm>
            <a:off x="2895600" y="2362200"/>
            <a:ext cx="59436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To whom hast thou uttered words?  and </a:t>
            </a: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whose spirit came from thee</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a:t>
            </a:r>
          </a:p>
        </p:txBody>
      </p:sp>
      <p:pic>
        <p:nvPicPr>
          <p:cNvPr id="5126" name="Picture 4" descr="An open book with a black background&#10;&#10;Description automatically generated with medium confidence">
            <a:extLst>
              <a:ext uri="{FF2B5EF4-FFF2-40B4-BE49-F238E27FC236}">
                <a16:creationId xmlns:a16="http://schemas.microsoft.com/office/drawing/2014/main" id="{ACFEDC61-5EEF-1F4E-81E6-15DE393944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8CD1B9-9C81-6D60-E2EC-03652E49D901}"/>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47" name="Rectangle 2">
            <a:extLst>
              <a:ext uri="{FF2B5EF4-FFF2-40B4-BE49-F238E27FC236}">
                <a16:creationId xmlns:a16="http://schemas.microsoft.com/office/drawing/2014/main" id="{58D68B02-76D8-5B4A-96A7-D207C3ACD0D3}"/>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Presence &amp; Vision</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CF2FA3DD-7707-CAFC-B176-2CF4021F8ADF}"/>
              </a:ext>
            </a:extLst>
          </p:cNvPr>
          <p:cNvSpPr>
            <a:spLocks noGrp="1" noChangeArrowheads="1"/>
          </p:cNvSpPr>
          <p:nvPr>
            <p:ph type="body" idx="1"/>
          </p:nvPr>
        </p:nvSpPr>
        <p:spPr>
          <a:xfrm>
            <a:off x="228600" y="1600200"/>
            <a:ext cx="2971800" cy="2133600"/>
          </a:xfrm>
        </p:spPr>
        <p:txBody>
          <a:bodyPr/>
          <a:lstStyle/>
          <a:p>
            <a:pPr eaLnBrk="1" hangingPunct="1">
              <a:defRPr/>
            </a:pPr>
            <a:r>
              <a:rPr lang="en-US" altLang="en-US" sz="2800">
                <a:solidFill>
                  <a:srgbClr val="FFFF00"/>
                </a:solidFill>
                <a:effectLst>
                  <a:outerShdw blurRad="38100" dist="38100" dir="2700000" algn="tl">
                    <a:srgbClr val="000000"/>
                  </a:outerShdw>
                </a:effectLst>
              </a:rPr>
              <a:t>Job 26.6</a:t>
            </a:r>
          </a:p>
          <a:p>
            <a:pPr eaLnBrk="1" hangingPunct="1">
              <a:defRPr/>
            </a:pPr>
            <a:r>
              <a:rPr lang="en-US" altLang="en-US" sz="2800">
                <a:solidFill>
                  <a:schemeClr val="bg1"/>
                </a:solidFill>
                <a:effectLst>
                  <a:outerShdw blurRad="38100" dist="38100" dir="2700000" algn="tl">
                    <a:srgbClr val="000000"/>
                  </a:outerShdw>
                </a:effectLst>
              </a:rPr>
              <a:t>Psm 139.7-8</a:t>
            </a:r>
          </a:p>
          <a:p>
            <a:pPr eaLnBrk="1" hangingPunct="1">
              <a:defRPr/>
            </a:pPr>
            <a:r>
              <a:rPr lang="en-US" altLang="en-US" sz="2800">
                <a:solidFill>
                  <a:schemeClr val="bg1"/>
                </a:solidFill>
                <a:effectLst>
                  <a:outerShdw blurRad="38100" dist="38100" dir="2700000" algn="tl">
                    <a:srgbClr val="000000"/>
                  </a:outerShdw>
                </a:effectLst>
              </a:rPr>
              <a:t>Prov 15.11</a:t>
            </a:r>
          </a:p>
          <a:p>
            <a:pPr eaLnBrk="1" hangingPunct="1">
              <a:defRPr/>
            </a:pPr>
            <a:r>
              <a:rPr lang="en-US" altLang="en-US" sz="2800">
                <a:solidFill>
                  <a:schemeClr val="bg1"/>
                </a:solidFill>
                <a:effectLst>
                  <a:outerShdw blurRad="38100" dist="38100" dir="2700000" algn="tl">
                    <a:srgbClr val="000000"/>
                  </a:outerShdw>
                </a:effectLst>
              </a:rPr>
              <a:t>Jonah 2.1-2</a:t>
            </a:r>
          </a:p>
        </p:txBody>
      </p:sp>
      <p:sp>
        <p:nvSpPr>
          <p:cNvPr id="6149" name="Text Box 4">
            <a:extLst>
              <a:ext uri="{FF2B5EF4-FFF2-40B4-BE49-F238E27FC236}">
                <a16:creationId xmlns:a16="http://schemas.microsoft.com/office/drawing/2014/main" id="{344A6F42-4657-5A2D-9CDB-814BD81D8AC9}"/>
              </a:ext>
            </a:extLst>
          </p:cNvPr>
          <p:cNvSpPr txBox="1">
            <a:spLocks noChangeArrowheads="1"/>
          </p:cNvSpPr>
          <p:nvPr/>
        </p:nvSpPr>
        <p:spPr bwMode="auto">
          <a:xfrm>
            <a:off x="2852738" y="2546350"/>
            <a:ext cx="5943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Hell is naked before him</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 and destruction hath no covering.</a:t>
            </a:r>
          </a:p>
        </p:txBody>
      </p:sp>
      <p:pic>
        <p:nvPicPr>
          <p:cNvPr id="6150" name="Picture 4" descr="An open book with a black background&#10;&#10;Description automatically generated with medium confidence">
            <a:extLst>
              <a:ext uri="{FF2B5EF4-FFF2-40B4-BE49-F238E27FC236}">
                <a16:creationId xmlns:a16="http://schemas.microsoft.com/office/drawing/2014/main" id="{9D467C00-737E-5A14-105C-75AFB46B54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8F50AA-8954-883E-D19A-540E28031DEA}"/>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71" name="Rectangle 2">
            <a:extLst>
              <a:ext uri="{FF2B5EF4-FFF2-40B4-BE49-F238E27FC236}">
                <a16:creationId xmlns:a16="http://schemas.microsoft.com/office/drawing/2014/main" id="{34B4337A-0CF5-9956-D748-6985704044E6}"/>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Presence &amp; Vision</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52A24FC4-638A-09F3-790A-89532601EAD1}"/>
              </a:ext>
            </a:extLst>
          </p:cNvPr>
          <p:cNvSpPr>
            <a:spLocks noGrp="1" noChangeArrowheads="1"/>
          </p:cNvSpPr>
          <p:nvPr>
            <p:ph type="body" idx="1"/>
          </p:nvPr>
        </p:nvSpPr>
        <p:spPr>
          <a:xfrm>
            <a:off x="228600" y="1600200"/>
            <a:ext cx="2971800" cy="2133600"/>
          </a:xfrm>
        </p:spPr>
        <p:txBody>
          <a:bodyPr/>
          <a:lstStyle/>
          <a:p>
            <a:pPr eaLnBrk="1" hangingPunct="1">
              <a:defRPr/>
            </a:pPr>
            <a:r>
              <a:rPr lang="en-US" altLang="en-US" sz="2800">
                <a:solidFill>
                  <a:schemeClr val="bg1"/>
                </a:solidFill>
                <a:effectLst>
                  <a:outerShdw blurRad="38100" dist="38100" dir="2700000" algn="tl">
                    <a:srgbClr val="000000"/>
                  </a:outerShdw>
                </a:effectLst>
              </a:rPr>
              <a:t>Job 26.6</a:t>
            </a:r>
          </a:p>
          <a:p>
            <a:pPr eaLnBrk="1" hangingPunct="1">
              <a:defRPr/>
            </a:pPr>
            <a:r>
              <a:rPr lang="en-US" altLang="en-US" sz="2800">
                <a:solidFill>
                  <a:srgbClr val="FFFF00"/>
                </a:solidFill>
                <a:effectLst>
                  <a:outerShdw blurRad="38100" dist="38100" dir="2700000" algn="tl">
                    <a:srgbClr val="000000"/>
                  </a:outerShdw>
                </a:effectLst>
              </a:rPr>
              <a:t>Psm 139.7-8</a:t>
            </a:r>
          </a:p>
          <a:p>
            <a:pPr eaLnBrk="1" hangingPunct="1">
              <a:defRPr/>
            </a:pPr>
            <a:r>
              <a:rPr lang="en-US" altLang="en-US" sz="2800">
                <a:solidFill>
                  <a:schemeClr val="bg1"/>
                </a:solidFill>
                <a:effectLst>
                  <a:outerShdw blurRad="38100" dist="38100" dir="2700000" algn="tl">
                    <a:srgbClr val="000000"/>
                  </a:outerShdw>
                </a:effectLst>
              </a:rPr>
              <a:t>Prov 15.11</a:t>
            </a:r>
          </a:p>
          <a:p>
            <a:pPr eaLnBrk="1" hangingPunct="1">
              <a:defRPr/>
            </a:pPr>
            <a:r>
              <a:rPr lang="en-US" altLang="en-US" sz="2800">
                <a:solidFill>
                  <a:schemeClr val="bg1"/>
                </a:solidFill>
                <a:effectLst>
                  <a:outerShdw blurRad="38100" dist="38100" dir="2700000" algn="tl">
                    <a:srgbClr val="000000"/>
                  </a:outerShdw>
                </a:effectLst>
              </a:rPr>
              <a:t>Jonah 2.1-2</a:t>
            </a:r>
          </a:p>
        </p:txBody>
      </p:sp>
      <p:sp>
        <p:nvSpPr>
          <p:cNvPr id="7173" name="Text Box 4">
            <a:extLst>
              <a:ext uri="{FF2B5EF4-FFF2-40B4-BE49-F238E27FC236}">
                <a16:creationId xmlns:a16="http://schemas.microsoft.com/office/drawing/2014/main" id="{E37C0B59-736D-6D60-D430-644F0F74714D}"/>
              </a:ext>
            </a:extLst>
          </p:cNvPr>
          <p:cNvSpPr txBox="1">
            <a:spLocks noChangeArrowheads="1"/>
          </p:cNvSpPr>
          <p:nvPr/>
        </p:nvSpPr>
        <p:spPr bwMode="auto">
          <a:xfrm>
            <a:off x="2960688" y="1916113"/>
            <a:ext cx="5943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Whither shall I go from thy spirit</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or whither shall I flee from thy presence? If I ascend up into heaven, thou art there: if I make my bed in hell, behold, thou art there. </a:t>
            </a:r>
          </a:p>
        </p:txBody>
      </p:sp>
      <p:pic>
        <p:nvPicPr>
          <p:cNvPr id="7174" name="Picture 4" descr="An open book with a black background&#10;&#10;Description automatically generated with medium confidence">
            <a:extLst>
              <a:ext uri="{FF2B5EF4-FFF2-40B4-BE49-F238E27FC236}">
                <a16:creationId xmlns:a16="http://schemas.microsoft.com/office/drawing/2014/main" id="{D199ED16-3492-6A5E-938D-1168A2867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D3D8B3-8D16-F84F-B707-82A5413EAC72}"/>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195" name="Rectangle 2">
            <a:extLst>
              <a:ext uri="{FF2B5EF4-FFF2-40B4-BE49-F238E27FC236}">
                <a16:creationId xmlns:a16="http://schemas.microsoft.com/office/drawing/2014/main" id="{73295D55-D751-9C8E-ABE1-8DB776438151}"/>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Presence &amp; Vision</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14093FDB-8311-9ED1-CE23-F80B17F2CD94}"/>
              </a:ext>
            </a:extLst>
          </p:cNvPr>
          <p:cNvSpPr>
            <a:spLocks noGrp="1" noChangeArrowheads="1"/>
          </p:cNvSpPr>
          <p:nvPr>
            <p:ph type="body" idx="1"/>
          </p:nvPr>
        </p:nvSpPr>
        <p:spPr>
          <a:xfrm>
            <a:off x="228600" y="1600200"/>
            <a:ext cx="2971800" cy="2133600"/>
          </a:xfrm>
        </p:spPr>
        <p:txBody>
          <a:bodyPr/>
          <a:lstStyle/>
          <a:p>
            <a:pPr eaLnBrk="1" hangingPunct="1">
              <a:defRPr/>
            </a:pPr>
            <a:r>
              <a:rPr lang="en-US" altLang="en-US" sz="2800">
                <a:solidFill>
                  <a:schemeClr val="bg1"/>
                </a:solidFill>
                <a:effectLst>
                  <a:outerShdw blurRad="38100" dist="38100" dir="2700000" algn="tl">
                    <a:srgbClr val="000000"/>
                  </a:outerShdw>
                </a:effectLst>
              </a:rPr>
              <a:t>Job 26.6</a:t>
            </a:r>
          </a:p>
          <a:p>
            <a:pPr eaLnBrk="1" hangingPunct="1">
              <a:defRPr/>
            </a:pPr>
            <a:r>
              <a:rPr lang="en-US" altLang="en-US" sz="2800">
                <a:solidFill>
                  <a:schemeClr val="bg1"/>
                </a:solidFill>
                <a:effectLst>
                  <a:outerShdw blurRad="38100" dist="38100" dir="2700000" algn="tl">
                    <a:srgbClr val="000000"/>
                  </a:outerShdw>
                </a:effectLst>
              </a:rPr>
              <a:t>Psm 139.7-8</a:t>
            </a:r>
          </a:p>
          <a:p>
            <a:pPr eaLnBrk="1" hangingPunct="1">
              <a:defRPr/>
            </a:pPr>
            <a:r>
              <a:rPr lang="en-US" altLang="en-US" sz="2800">
                <a:solidFill>
                  <a:srgbClr val="FFFF00"/>
                </a:solidFill>
                <a:effectLst>
                  <a:outerShdw blurRad="38100" dist="38100" dir="2700000" algn="tl">
                    <a:srgbClr val="000000"/>
                  </a:outerShdw>
                </a:effectLst>
              </a:rPr>
              <a:t>Prov 15.11</a:t>
            </a:r>
          </a:p>
          <a:p>
            <a:pPr eaLnBrk="1" hangingPunct="1">
              <a:defRPr/>
            </a:pPr>
            <a:r>
              <a:rPr lang="en-US" altLang="en-US" sz="2800">
                <a:solidFill>
                  <a:schemeClr val="bg1"/>
                </a:solidFill>
                <a:effectLst>
                  <a:outerShdw blurRad="38100" dist="38100" dir="2700000" algn="tl">
                    <a:srgbClr val="000000"/>
                  </a:outerShdw>
                </a:effectLst>
              </a:rPr>
              <a:t>Jonah 2.1-2</a:t>
            </a:r>
          </a:p>
        </p:txBody>
      </p:sp>
      <p:sp>
        <p:nvSpPr>
          <p:cNvPr id="8197" name="Text Box 4">
            <a:extLst>
              <a:ext uri="{FF2B5EF4-FFF2-40B4-BE49-F238E27FC236}">
                <a16:creationId xmlns:a16="http://schemas.microsoft.com/office/drawing/2014/main" id="{6863BF25-9758-8019-1E2B-1C85ED57879F}"/>
              </a:ext>
            </a:extLst>
          </p:cNvPr>
          <p:cNvSpPr txBox="1">
            <a:spLocks noChangeArrowheads="1"/>
          </p:cNvSpPr>
          <p:nvPr/>
        </p:nvSpPr>
        <p:spPr bwMode="auto">
          <a:xfrm>
            <a:off x="2819400" y="2239963"/>
            <a:ext cx="59436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Hell and destruction are before the LORD: how much more then the </a:t>
            </a:r>
            <a:r>
              <a:rPr kumimoji="0" lang="en-US" altLang="en-US" sz="4000" b="0" i="0" u="none" strike="noStrike" kern="1200" cap="none" spc="0" normalizeH="0" baseline="0" noProof="0">
                <a:ln>
                  <a:noFill/>
                </a:ln>
                <a:solidFill>
                  <a:srgbClr val="FFFF00"/>
                </a:solidFill>
                <a:effectLst/>
                <a:uLnTx/>
                <a:uFillTx/>
                <a:latin typeface="BernhardMod BT" pitchFamily="18" charset="0"/>
                <a:ea typeface="+mn-ea"/>
                <a:cs typeface="+mn-cs"/>
              </a:rPr>
              <a:t>hearts of the children of men</a:t>
            </a:r>
            <a:r>
              <a:rPr kumimoji="0" lang="en-US" altLang="en-US" sz="4000" b="0" i="0" u="none" strike="noStrike" kern="1200" cap="none" spc="0" normalizeH="0" baseline="0" noProof="0">
                <a:ln>
                  <a:noFill/>
                </a:ln>
                <a:solidFill>
                  <a:srgbClr val="FFFFFF"/>
                </a:solidFill>
                <a:effectLst/>
                <a:uLnTx/>
                <a:uFillTx/>
                <a:latin typeface="BernhardMod BT" pitchFamily="18" charset="0"/>
                <a:ea typeface="+mn-ea"/>
                <a:cs typeface="+mn-cs"/>
              </a:rPr>
              <a:t>?</a:t>
            </a:r>
          </a:p>
        </p:txBody>
      </p:sp>
      <p:pic>
        <p:nvPicPr>
          <p:cNvPr id="8198" name="Picture 4" descr="An open book with a black background&#10;&#10;Description automatically generated with medium confidence">
            <a:extLst>
              <a:ext uri="{FF2B5EF4-FFF2-40B4-BE49-F238E27FC236}">
                <a16:creationId xmlns:a16="http://schemas.microsoft.com/office/drawing/2014/main" id="{5C2C376F-C637-C0BC-51A6-B5841ECC44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F0555-75FB-35EB-6EB2-6642CABA5F9F}"/>
              </a:ext>
            </a:extLst>
          </p:cNvPr>
          <p:cNvSpPr/>
          <p:nvPr/>
        </p:nvSpPr>
        <p:spPr>
          <a:xfrm>
            <a:off x="0" y="1449388"/>
            <a:ext cx="2819400" cy="5408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219" name="Rectangle 2">
            <a:extLst>
              <a:ext uri="{FF2B5EF4-FFF2-40B4-BE49-F238E27FC236}">
                <a16:creationId xmlns:a16="http://schemas.microsoft.com/office/drawing/2014/main" id="{1DEB9062-F47A-4A29-1C99-D4155150F43C}"/>
              </a:ext>
            </a:extLst>
          </p:cNvPr>
          <p:cNvSpPr>
            <a:spLocks noGrp="1" noChangeArrowheads="1"/>
          </p:cNvSpPr>
          <p:nvPr>
            <p:ph type="title"/>
          </p:nvPr>
        </p:nvSpPr>
        <p:spPr/>
        <p:txBody>
          <a:bodyPr/>
          <a:lstStyle/>
          <a:p>
            <a:pPr eaLnBrk="1" hangingPunct="1"/>
            <a:r>
              <a:rPr lang="en-US" altLang="en-US" sz="4000">
                <a:solidFill>
                  <a:srgbClr val="FFCCFF"/>
                </a:solidFill>
                <a:latin typeface="Times New Roman" panose="02020603050405020304" pitchFamily="18" charset="0"/>
              </a:rPr>
              <a:t>God’s Presence &amp; Vision</a:t>
            </a:r>
            <a:endParaRPr lang="en-US" altLang="en-US" sz="4000">
              <a:solidFill>
                <a:srgbClr val="FFFF00"/>
              </a:solidFill>
              <a:latin typeface="Times New Roman" panose="02020603050405020304" pitchFamily="18" charset="0"/>
            </a:endParaRPr>
          </a:p>
        </p:txBody>
      </p:sp>
      <p:sp>
        <p:nvSpPr>
          <p:cNvPr id="2" name="Rectangle 3">
            <a:extLst>
              <a:ext uri="{FF2B5EF4-FFF2-40B4-BE49-F238E27FC236}">
                <a16:creationId xmlns:a16="http://schemas.microsoft.com/office/drawing/2014/main" id="{10F318EB-F4B8-64A0-86F6-E34F929A10D5}"/>
              </a:ext>
            </a:extLst>
          </p:cNvPr>
          <p:cNvSpPr>
            <a:spLocks noGrp="1" noChangeArrowheads="1"/>
          </p:cNvSpPr>
          <p:nvPr>
            <p:ph type="body" idx="1"/>
          </p:nvPr>
        </p:nvSpPr>
        <p:spPr>
          <a:xfrm>
            <a:off x="228600" y="1600200"/>
            <a:ext cx="2971800" cy="2133600"/>
          </a:xfrm>
        </p:spPr>
        <p:txBody>
          <a:bodyPr/>
          <a:lstStyle/>
          <a:p>
            <a:pPr eaLnBrk="1" hangingPunct="1">
              <a:defRPr/>
            </a:pPr>
            <a:r>
              <a:rPr lang="en-US" altLang="en-US" sz="2800">
                <a:solidFill>
                  <a:schemeClr val="bg1"/>
                </a:solidFill>
                <a:effectLst>
                  <a:outerShdw blurRad="38100" dist="38100" dir="2700000" algn="tl">
                    <a:srgbClr val="000000"/>
                  </a:outerShdw>
                </a:effectLst>
              </a:rPr>
              <a:t>Job 26.6</a:t>
            </a:r>
          </a:p>
          <a:p>
            <a:pPr eaLnBrk="1" hangingPunct="1">
              <a:defRPr/>
            </a:pPr>
            <a:r>
              <a:rPr lang="en-US" altLang="en-US" sz="2800">
                <a:solidFill>
                  <a:schemeClr val="bg1"/>
                </a:solidFill>
                <a:effectLst>
                  <a:outerShdw blurRad="38100" dist="38100" dir="2700000" algn="tl">
                    <a:srgbClr val="000000"/>
                  </a:outerShdw>
                </a:effectLst>
              </a:rPr>
              <a:t>Psm 139.7-8</a:t>
            </a:r>
          </a:p>
          <a:p>
            <a:pPr eaLnBrk="1" hangingPunct="1">
              <a:defRPr/>
            </a:pPr>
            <a:r>
              <a:rPr lang="en-US" altLang="en-US" sz="2800">
                <a:solidFill>
                  <a:schemeClr val="bg1"/>
                </a:solidFill>
                <a:effectLst>
                  <a:outerShdw blurRad="38100" dist="38100" dir="2700000" algn="tl">
                    <a:srgbClr val="000000"/>
                  </a:outerShdw>
                </a:effectLst>
              </a:rPr>
              <a:t>Prov 15.11</a:t>
            </a:r>
          </a:p>
          <a:p>
            <a:pPr eaLnBrk="1" hangingPunct="1">
              <a:defRPr/>
            </a:pPr>
            <a:r>
              <a:rPr lang="en-US" altLang="en-US" sz="2800">
                <a:solidFill>
                  <a:srgbClr val="FFFF00"/>
                </a:solidFill>
                <a:effectLst>
                  <a:outerShdw blurRad="38100" dist="38100" dir="2700000" algn="tl">
                    <a:srgbClr val="000000"/>
                  </a:outerShdw>
                </a:effectLst>
              </a:rPr>
              <a:t>Jonah 2.1-2</a:t>
            </a:r>
          </a:p>
        </p:txBody>
      </p:sp>
      <p:sp>
        <p:nvSpPr>
          <p:cNvPr id="9221" name="Text Box 4">
            <a:extLst>
              <a:ext uri="{FF2B5EF4-FFF2-40B4-BE49-F238E27FC236}">
                <a16:creationId xmlns:a16="http://schemas.microsoft.com/office/drawing/2014/main" id="{A75E51E0-41A8-8506-35BD-2728784E2E70}"/>
              </a:ext>
            </a:extLst>
          </p:cNvPr>
          <p:cNvSpPr txBox="1">
            <a:spLocks noChangeArrowheads="1"/>
          </p:cNvSpPr>
          <p:nvPr/>
        </p:nvSpPr>
        <p:spPr bwMode="auto">
          <a:xfrm>
            <a:off x="2819400" y="1905000"/>
            <a:ext cx="5943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rPr>
              <a:t>Then Jonah prayed unto the LORD his God out of the fish's belly, And said, I cried by reason of mine affliction unto the LORD, and </a:t>
            </a:r>
            <a:r>
              <a:rPr kumimoji="0" lang="en-US" altLang="en-US" sz="3600" b="0" i="0" u="none" strike="noStrike" kern="1200" cap="none" spc="0" normalizeH="0" baseline="0" noProof="0">
                <a:ln>
                  <a:noFill/>
                </a:ln>
                <a:solidFill>
                  <a:srgbClr val="FFFF00"/>
                </a:solidFill>
                <a:effectLst/>
                <a:uLnTx/>
                <a:uFillTx/>
                <a:latin typeface="BernhardMod BT" pitchFamily="18" charset="0"/>
                <a:ea typeface="+mn-ea"/>
                <a:cs typeface="+mn-cs"/>
              </a:rPr>
              <a:t>he heard me; out of the belly of hell </a:t>
            </a:r>
            <a:r>
              <a:rPr kumimoji="0" lang="en-US" altLang="en-US" sz="3600" b="0" i="0" u="none" strike="noStrike" kern="1200" cap="none" spc="0" normalizeH="0" baseline="0" noProof="0">
                <a:ln>
                  <a:noFill/>
                </a:ln>
                <a:solidFill>
                  <a:srgbClr val="FFFFFF"/>
                </a:solidFill>
                <a:effectLst/>
                <a:uLnTx/>
                <a:uFillTx/>
                <a:latin typeface="BernhardMod BT" pitchFamily="18" charset="0"/>
                <a:ea typeface="+mn-ea"/>
                <a:cs typeface="+mn-cs"/>
              </a:rPr>
              <a:t>cried I, and thou heardest my voice.</a:t>
            </a:r>
          </a:p>
        </p:txBody>
      </p:sp>
      <p:pic>
        <p:nvPicPr>
          <p:cNvPr id="9222" name="Picture 4" descr="An open book with a black background&#10;&#10;Description automatically generated with medium confidence">
            <a:extLst>
              <a:ext uri="{FF2B5EF4-FFF2-40B4-BE49-F238E27FC236}">
                <a16:creationId xmlns:a16="http://schemas.microsoft.com/office/drawing/2014/main" id="{25148849-9494-FCF0-88F8-D847458822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4441825"/>
            <a:ext cx="3444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7238</TotalTime>
  <Words>1207</Words>
  <Application>Microsoft Office PowerPoint</Application>
  <PresentationFormat>On-screen Show (4:3)</PresentationFormat>
  <Paragraphs>172</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Banner</vt:lpstr>
      <vt:lpstr>BernhardMod BT</vt:lpstr>
      <vt:lpstr>Calibri</vt:lpstr>
      <vt:lpstr>Calibri Light</vt:lpstr>
      <vt:lpstr>Times New Roman</vt:lpstr>
      <vt:lpstr>4_Office Theme</vt:lpstr>
      <vt:lpstr>Default Design</vt:lpstr>
      <vt:lpstr>PowerPoint Presentation</vt:lpstr>
      <vt:lpstr>Power Beyond Comprehension</vt:lpstr>
      <vt:lpstr>A Sound Rebuttal</vt:lpstr>
      <vt:lpstr>A Sound Rebuttal</vt:lpstr>
      <vt:lpstr>A Sound Rebuttal</vt:lpstr>
      <vt:lpstr>God’s Presence &amp; Vision</vt:lpstr>
      <vt:lpstr>God’s Presence &amp; Vision</vt:lpstr>
      <vt:lpstr>God’s Presence &amp; Vision</vt:lpstr>
      <vt:lpstr>God’s Presence &amp; Vision</vt:lpstr>
      <vt:lpstr>God’s Power To Create</vt:lpstr>
      <vt:lpstr>God’s Power To Create</vt:lpstr>
      <vt:lpstr>God’s Power To Create</vt:lpstr>
      <vt:lpstr>God’s Power Over The Elements  </vt:lpstr>
      <vt:lpstr>God’s Power Over The Elements</vt:lpstr>
      <vt:lpstr>God’s Power Over The Elements</vt:lpstr>
      <vt:lpstr>God’s Concealment</vt:lpstr>
      <vt:lpstr>God’s Concealment</vt:lpstr>
      <vt:lpstr>God’s Concealment</vt:lpstr>
      <vt:lpstr>God’s Judgment &amp; Salvation</vt:lpstr>
      <vt:lpstr>God’s Judgment &amp; Salvation</vt:lpstr>
      <vt:lpstr>God’s Judgment &amp; Salvation</vt:lpstr>
      <vt:lpstr>God’s Judgment &amp; Salvation</vt:lpstr>
      <vt:lpstr>God’s Judgment &amp; Salvation</vt:lpstr>
      <vt:lpstr>God’s Judgment &amp; Salvation</vt:lpstr>
      <vt:lpstr>God’s Judgment &amp; Salvation</vt:lpstr>
      <vt:lpstr>God, Reconciliaton &amp; Resurrection</vt:lpstr>
      <vt:lpstr>God, Reconciliaton &amp; Resurrection</vt:lpstr>
      <vt:lpstr>God, Reconciliaton &amp; Resurrection</vt:lpstr>
      <vt:lpstr>1 Cor 15.24</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230</cp:revision>
  <dcterms:created xsi:type="dcterms:W3CDTF">2008-03-16T18:22:36Z</dcterms:created>
  <dcterms:modified xsi:type="dcterms:W3CDTF">2023-04-09T18:57:51Z</dcterms:modified>
</cp:coreProperties>
</file>