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6" r:id="rId1"/>
    <p:sldMasterId id="2147483779" r:id="rId2"/>
  </p:sldMasterIdLst>
  <p:notesMasterIdLst>
    <p:notesMasterId r:id="rId11"/>
  </p:notesMasterIdLst>
  <p:sldIdLst>
    <p:sldId id="263" r:id="rId3"/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4" d="100"/>
          <a:sy n="74" d="100"/>
        </p:scale>
        <p:origin x="1133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4/8/2023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596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145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8459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9296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837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9818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0792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9230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2570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2414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928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9107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7607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8926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1604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750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53024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7332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5517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8941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00396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756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134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968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587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89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088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541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225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6684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538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  <p:sldLayoutId id="2147483792" r:id="rId13"/>
    <p:sldLayoutId id="2147483793" r:id="rId14"/>
    <p:sldLayoutId id="2147483794" r:id="rId15"/>
    <p:sldLayoutId id="2147483795" r:id="rId16"/>
    <p:sldLayoutId id="2147483796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0095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C96AD-91F1-53D1-ECB9-EB587DB6EF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latin typeface="Baloo Da" panose="03080902040302020200" pitchFamily="66" charset="77"/>
                <a:cs typeface="Baloo Da" panose="03080902040302020200" pitchFamily="66" charset="77"/>
              </a:rPr>
              <a:t>Jesus Feeds 5000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E22310-5D6E-A26D-36ED-05FDC0F7D4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265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890EB-6D2E-C471-D51A-02876C905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latin typeface="Baloo Da" panose="03080902040302020200" pitchFamily="66" charset="77"/>
                <a:cs typeface="Baloo Da" panose="03080902040302020200" pitchFamily="66" charset="77"/>
              </a:rPr>
              <a:t>Feeding the 5000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BBC9C0-2787-919A-70D2-CCD9708DDE5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latin typeface="Baloo Da" panose="03080902040302020200" pitchFamily="66" charset="77"/>
                <a:cs typeface="Baloo Da" panose="03080902040302020200" pitchFamily="66" charset="77"/>
              </a:rPr>
              <a:t>Jesus does c. 35 miracles</a:t>
            </a:r>
          </a:p>
          <a:p>
            <a:r>
              <a:rPr lang="en-US" sz="2800" dirty="0">
                <a:latin typeface="Baloo Da" panose="03080902040302020200" pitchFamily="66" charset="77"/>
                <a:cs typeface="Baloo Da" panose="03080902040302020200" pitchFamily="66" charset="77"/>
              </a:rPr>
              <a:t>Outside the Resurrection, this is the only one recorded in all four Gospels</a:t>
            </a:r>
          </a:p>
          <a:p>
            <a:r>
              <a:rPr lang="en-US" sz="2800" dirty="0">
                <a:latin typeface="Baloo Da" panose="03080902040302020200" pitchFamily="66" charset="77"/>
                <a:cs typeface="Baloo Da" panose="03080902040302020200" pitchFamily="66" charset="77"/>
              </a:rPr>
              <a:t>Matt 14:13-21; Mk 6:30-44; Lk 9:10-17; Jn 6:1-14</a:t>
            </a:r>
          </a:p>
        </p:txBody>
      </p:sp>
    </p:spTree>
    <p:extLst>
      <p:ext uri="{BB962C8B-B14F-4D97-AF65-F5344CB8AC3E}">
        <p14:creationId xmlns:p14="http://schemas.microsoft.com/office/powerpoint/2010/main" val="3889692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D9B01-0B3E-A26C-7643-CDD5E4D4D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latin typeface="Baloo Da" panose="03080902040302020200" pitchFamily="66" charset="77"/>
                <a:cs typeface="Baloo Da" panose="03080902040302020200" pitchFamily="66" charset="77"/>
              </a:rPr>
              <a:t>Feeding the 5000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24403-33B5-EC07-C1AC-6AA151EE65A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Baloo Da" panose="03080902040302020200" pitchFamily="66" charset="77"/>
                <a:cs typeface="Baloo Da" panose="03080902040302020200" pitchFamily="66" charset="77"/>
              </a:rPr>
              <a:t>Time: Near Passover- Jn 6:4</a:t>
            </a:r>
          </a:p>
          <a:p>
            <a:r>
              <a:rPr lang="en-US" sz="2800" dirty="0">
                <a:latin typeface="Baloo Da" panose="03080902040302020200" pitchFamily="66" charset="77"/>
                <a:cs typeface="Baloo Da" panose="03080902040302020200" pitchFamily="66" charset="77"/>
              </a:rPr>
              <a:t>Effort to get away from the crowd- </a:t>
            </a:r>
            <a:br>
              <a:rPr lang="en-US" sz="2800" dirty="0">
                <a:latin typeface="Baloo Da" panose="03080902040302020200" pitchFamily="66" charset="77"/>
                <a:cs typeface="Baloo Da" panose="03080902040302020200" pitchFamily="66" charset="77"/>
              </a:rPr>
            </a:br>
            <a:r>
              <a:rPr lang="en-US" sz="2800" dirty="0">
                <a:latin typeface="Baloo Da" panose="03080902040302020200" pitchFamily="66" charset="77"/>
                <a:cs typeface="Baloo Da" panose="03080902040302020200" pitchFamily="66" charset="77"/>
              </a:rPr>
              <a:t>Mk 6:30-31</a:t>
            </a:r>
          </a:p>
          <a:p>
            <a:r>
              <a:rPr lang="en-US" sz="2800" dirty="0">
                <a:latin typeface="Baloo Da" panose="03080902040302020200" pitchFamily="66" charset="77"/>
                <a:cs typeface="Baloo Da" panose="03080902040302020200" pitchFamily="66" charset="77"/>
              </a:rPr>
              <a:t>Matt. 14:13-14 Plans to get away interrupted </a:t>
            </a:r>
          </a:p>
        </p:txBody>
      </p:sp>
    </p:spTree>
    <p:extLst>
      <p:ext uri="{BB962C8B-B14F-4D97-AF65-F5344CB8AC3E}">
        <p14:creationId xmlns:p14="http://schemas.microsoft.com/office/powerpoint/2010/main" val="433400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0E284-E047-AFC8-3FF6-A15C1747B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latin typeface="Baloo Da" panose="03080902040302020200" pitchFamily="66" charset="77"/>
                <a:cs typeface="Baloo Da" panose="03080902040302020200" pitchFamily="66" charset="77"/>
              </a:rPr>
              <a:t>Feeding the 5000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07971-5D40-C649-B998-8A7BC4D395E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Baloo Da" panose="03080902040302020200" pitchFamily="66" charset="77"/>
                <a:cs typeface="Baloo Da" panose="03080902040302020200" pitchFamily="66" charset="77"/>
              </a:rPr>
              <a:t>14:15-18 Disciples want to send them away as do not have resources to meet the need</a:t>
            </a:r>
          </a:p>
          <a:p>
            <a:r>
              <a:rPr lang="en-US" sz="2800" dirty="0">
                <a:latin typeface="Baloo Da" panose="03080902040302020200" pitchFamily="66" charset="77"/>
                <a:cs typeface="Baloo Da" panose="03080902040302020200" pitchFamily="66" charset="77"/>
              </a:rPr>
              <a:t>14:19 Sit down on the grass- Mark 6:34, 39</a:t>
            </a:r>
          </a:p>
          <a:p>
            <a:r>
              <a:rPr lang="en-US" sz="2800" dirty="0">
                <a:latin typeface="Baloo Da" panose="03080902040302020200" pitchFamily="66" charset="77"/>
                <a:cs typeface="Baloo Da" panose="03080902040302020200" pitchFamily="66" charset="77"/>
              </a:rPr>
              <a:t>14:19 Took…Blessed/gave thanks… broke… gave… Matt. 15:36/ 26:26; Mk. 6:41; 8:6/ 14:22;         Lk. 9:16/ 22:19</a:t>
            </a:r>
          </a:p>
        </p:txBody>
      </p:sp>
    </p:spTree>
    <p:extLst>
      <p:ext uri="{BB962C8B-B14F-4D97-AF65-F5344CB8AC3E}">
        <p14:creationId xmlns:p14="http://schemas.microsoft.com/office/powerpoint/2010/main" val="1697391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1B550-FD39-A1A1-4F0B-0BA4733E2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Baloo Da" panose="03080902040302020200" pitchFamily="66" charset="77"/>
                <a:cs typeface="Baloo Da" panose="03080902040302020200" pitchFamily="66" charset="77"/>
              </a:rPr>
              <a:t>OT Events in the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3504A-B6F3-A49A-401C-8BFDA783807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Baloo Da" panose="03080902040302020200" pitchFamily="66" charset="77"/>
                <a:cs typeface="Baloo Da" panose="03080902040302020200" pitchFamily="66" charset="77"/>
              </a:rPr>
              <a:t>God feeding Israel with manna- Ex. 16; </a:t>
            </a:r>
            <a:br>
              <a:rPr lang="en-US" sz="2800" dirty="0">
                <a:latin typeface="Baloo Da" panose="03080902040302020200" pitchFamily="66" charset="77"/>
                <a:cs typeface="Baloo Da" panose="03080902040302020200" pitchFamily="66" charset="77"/>
              </a:rPr>
            </a:br>
            <a:r>
              <a:rPr lang="en-US" sz="2800" dirty="0">
                <a:latin typeface="Baloo Da" panose="03080902040302020200" pitchFamily="66" charset="77"/>
                <a:cs typeface="Baloo Da" panose="03080902040302020200" pitchFamily="66" charset="77"/>
              </a:rPr>
              <a:t>Num. 11:4-9; Psalm 78:19; 105:40</a:t>
            </a:r>
          </a:p>
          <a:p>
            <a:r>
              <a:rPr lang="en-US" sz="2800" dirty="0">
                <a:latin typeface="Baloo Da" panose="03080902040302020200" pitchFamily="66" charset="77"/>
                <a:cs typeface="Baloo Da" panose="03080902040302020200" pitchFamily="66" charset="77"/>
              </a:rPr>
              <a:t>Elijah and Elisha multiply food- I K. 17:8-16; </a:t>
            </a:r>
            <a:br>
              <a:rPr lang="en-US" sz="2800" dirty="0">
                <a:latin typeface="Baloo Da" panose="03080902040302020200" pitchFamily="66" charset="77"/>
                <a:cs typeface="Baloo Da" panose="03080902040302020200" pitchFamily="66" charset="77"/>
              </a:rPr>
            </a:br>
            <a:r>
              <a:rPr lang="en-US" sz="2800" dirty="0">
                <a:latin typeface="Baloo Da" panose="03080902040302020200" pitchFamily="66" charset="77"/>
                <a:cs typeface="Baloo Da" panose="03080902040302020200" pitchFamily="66" charset="77"/>
              </a:rPr>
              <a:t>II K. 4:42-44; notice the response- john 6:14</a:t>
            </a:r>
          </a:p>
          <a:p>
            <a:r>
              <a:rPr lang="en-US" sz="2800" dirty="0">
                <a:latin typeface="Baloo Da" panose="03080902040302020200" pitchFamily="66" charset="77"/>
                <a:cs typeface="Baloo Da" panose="03080902040302020200" pitchFamily="66" charset="77"/>
              </a:rPr>
              <a:t>Ezekiel 34:23 </a:t>
            </a:r>
          </a:p>
        </p:txBody>
      </p:sp>
    </p:spTree>
    <p:extLst>
      <p:ext uri="{BB962C8B-B14F-4D97-AF65-F5344CB8AC3E}">
        <p14:creationId xmlns:p14="http://schemas.microsoft.com/office/powerpoint/2010/main" val="2451765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33AE1-38C8-9841-4D98-AD28CC4BE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latin typeface="Baloo Da" panose="03080902040302020200" pitchFamily="66" charset="77"/>
                <a:cs typeface="Baloo Da" panose="03080902040302020200" pitchFamily="66" charset="77"/>
              </a:rPr>
              <a:t>Jesus the Bread of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4D754-F9F2-67DA-8D6E-B0F4AE0E104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78174" y="2643285"/>
            <a:ext cx="7772870" cy="256808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Baloo Da" panose="03080902040302020200" pitchFamily="66" charset="77"/>
                <a:cs typeface="Baloo Da" panose="03080902040302020200" pitchFamily="66" charset="77"/>
              </a:rPr>
              <a:t>Signs of Jesus and “I am” statements in </a:t>
            </a:r>
            <a:br>
              <a:rPr lang="en-US" sz="2800" dirty="0">
                <a:latin typeface="Baloo Da" panose="03080902040302020200" pitchFamily="66" charset="77"/>
                <a:cs typeface="Baloo Da" panose="03080902040302020200" pitchFamily="66" charset="77"/>
              </a:rPr>
            </a:br>
            <a:r>
              <a:rPr lang="en-US" sz="2800" dirty="0">
                <a:latin typeface="Baloo Da" panose="03080902040302020200" pitchFamily="66" charset="77"/>
                <a:cs typeface="Baloo Da" panose="03080902040302020200" pitchFamily="66" charset="77"/>
              </a:rPr>
              <a:t>john are often connected</a:t>
            </a:r>
          </a:p>
          <a:p>
            <a:r>
              <a:rPr lang="en-US" sz="2800" dirty="0">
                <a:latin typeface="Baloo Da" panose="03080902040302020200" pitchFamily="66" charset="77"/>
                <a:cs typeface="Baloo Da" panose="03080902040302020200" pitchFamily="66" charset="77"/>
              </a:rPr>
              <a:t>John 6:30-35, 48-51, 57-58</a:t>
            </a:r>
          </a:p>
          <a:p>
            <a:r>
              <a:rPr lang="en-US" sz="2800" dirty="0">
                <a:latin typeface="Baloo Da" panose="03080902040302020200" pitchFamily="66" charset="77"/>
                <a:cs typeface="Baloo Da" panose="03080902040302020200" pitchFamily="66" charset="77"/>
              </a:rPr>
              <a:t>Rev 2:17 hidden manna</a:t>
            </a:r>
          </a:p>
        </p:txBody>
      </p:sp>
    </p:spTree>
    <p:extLst>
      <p:ext uri="{BB962C8B-B14F-4D97-AF65-F5344CB8AC3E}">
        <p14:creationId xmlns:p14="http://schemas.microsoft.com/office/powerpoint/2010/main" val="575162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2073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7495</TotalTime>
  <Words>200</Words>
  <Application>Microsoft Office PowerPoint</Application>
  <PresentationFormat>On-screen Show (4:3)</PresentationFormat>
  <Paragraphs>21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Baloo Da</vt:lpstr>
      <vt:lpstr>Calibri</vt:lpstr>
      <vt:lpstr>Calibri Light</vt:lpstr>
      <vt:lpstr>Tw Cen MT</vt:lpstr>
      <vt:lpstr>1_Office Theme</vt:lpstr>
      <vt:lpstr>Droplet</vt:lpstr>
      <vt:lpstr>PowerPoint Presentation</vt:lpstr>
      <vt:lpstr>Jesus Feeds 5000</vt:lpstr>
      <vt:lpstr>Feeding the 5000</vt:lpstr>
      <vt:lpstr>Feeding the 5000</vt:lpstr>
      <vt:lpstr>Feeding the 5000</vt:lpstr>
      <vt:lpstr>OT Events in the Background</vt:lpstr>
      <vt:lpstr>Jesus the Bread of Life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239</cp:revision>
  <dcterms:created xsi:type="dcterms:W3CDTF">2008-03-16T18:22:36Z</dcterms:created>
  <dcterms:modified xsi:type="dcterms:W3CDTF">2023-04-08T13:47:37Z</dcterms:modified>
</cp:coreProperties>
</file>