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7"/>
  </p:notesMasterIdLst>
  <p:sldIdLst>
    <p:sldId id="259" r:id="rId3"/>
    <p:sldId id="256" r:id="rId4"/>
    <p:sldId id="686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7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4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7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34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169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44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6F822A4-8DA6-4447-9B1F-C5DB58435268}" type="datetimeFigureOut">
              <a:rPr lang="en-US" smtClean="0"/>
              <a:t>4/7/2023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585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07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23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7919A6-33EB-49BD-A62F-1FA56B9F971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5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01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7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042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886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212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1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6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4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9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9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DEE1-52E4-49DA-BD45-1A02AD92DBA4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04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3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71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4A8BE-24CE-DC0B-538C-117754044E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Isaiah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C2666-501E-21E3-4EAB-6B6D5CF448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Call of Isaiah</a:t>
            </a:r>
          </a:p>
        </p:txBody>
      </p:sp>
    </p:spTree>
    <p:extLst>
      <p:ext uri="{BB962C8B-B14F-4D97-AF65-F5344CB8AC3E}">
        <p14:creationId xmlns:p14="http://schemas.microsoft.com/office/powerpoint/2010/main" val="347721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7DDED-3D4C-6D18-CB49-7E09BBAA0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Isaiah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F7BA0-9087-853B-EF49-CC2970BF6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1" y="2121408"/>
            <a:ext cx="8028709" cy="4050792"/>
          </a:xfrm>
        </p:spPr>
        <p:txBody>
          <a:bodyPr>
            <a:normAutofit/>
          </a:bodyPr>
          <a:lstStyle/>
          <a:p>
            <a:r>
              <a:rPr lang="en-US" sz="2850" b="1" u="sng" dirty="0"/>
              <a:t>Nature of God</a:t>
            </a:r>
            <a:r>
              <a:rPr lang="en-US" sz="2850" b="1" dirty="0"/>
              <a:t>: “Holy, Holy, Holy is the LORD of Hosts…” 6:3</a:t>
            </a:r>
          </a:p>
          <a:p>
            <a:r>
              <a:rPr lang="en-US" sz="2850" b="1" u="sng" dirty="0"/>
              <a:t>Man’s sinfulness</a:t>
            </a:r>
            <a:r>
              <a:rPr lang="en-US" sz="2850" b="1" dirty="0"/>
              <a:t>: “Woe is me for I am ruined…” 6:5</a:t>
            </a:r>
          </a:p>
          <a:p>
            <a:r>
              <a:rPr lang="en-US" sz="2850" b="1" u="sng" dirty="0"/>
              <a:t>God’s grace</a:t>
            </a:r>
            <a:r>
              <a:rPr lang="en-US" sz="2850" b="1" dirty="0"/>
              <a:t>: “Your sin is forgiven…” 6:7</a:t>
            </a:r>
          </a:p>
          <a:p>
            <a:r>
              <a:rPr lang="en-US" sz="2850" b="1" u="sng" dirty="0"/>
              <a:t>Man’s response</a:t>
            </a:r>
            <a:r>
              <a:rPr lang="en-US" sz="2850" b="1" dirty="0"/>
              <a:t>: “Here am I, Send me!” 6:8</a:t>
            </a: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264603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93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7492</TotalTime>
  <Words>60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Rockwell</vt:lpstr>
      <vt:lpstr>Rockwell Condensed</vt:lpstr>
      <vt:lpstr>Wingdings</vt:lpstr>
      <vt:lpstr>4_Office Theme</vt:lpstr>
      <vt:lpstr>Wood Type</vt:lpstr>
      <vt:lpstr>PowerPoint Presentation</vt:lpstr>
      <vt:lpstr>Isaiah 6</vt:lpstr>
      <vt:lpstr>Isaiah 6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238</cp:revision>
  <dcterms:created xsi:type="dcterms:W3CDTF">2008-03-16T18:22:36Z</dcterms:created>
  <dcterms:modified xsi:type="dcterms:W3CDTF">2023-04-07T14:05:20Z</dcterms:modified>
</cp:coreProperties>
</file>