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11"/>
  </p:notesMasterIdLst>
  <p:sldIdLst>
    <p:sldId id="266" r:id="rId3"/>
    <p:sldId id="256" r:id="rId4"/>
    <p:sldId id="259" r:id="rId5"/>
    <p:sldId id="258" r:id="rId6"/>
    <p:sldId id="263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4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7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34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20" y="802300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20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887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9" indent="0" algn="ctr">
              <a:buNone/>
              <a:defRPr sz="1200"/>
            </a:lvl4pPr>
            <a:lvl5pPr marL="1371545" indent="0" algn="ctr">
              <a:buNone/>
              <a:defRPr sz="1200"/>
            </a:lvl5pPr>
            <a:lvl6pPr marL="1714432" indent="0" algn="ctr">
              <a:buNone/>
              <a:defRPr sz="1200"/>
            </a:lvl6pPr>
            <a:lvl7pPr marL="2057317" indent="0" algn="ctr">
              <a:buNone/>
              <a:defRPr sz="1200"/>
            </a:lvl7pPr>
            <a:lvl8pPr marL="2400204" indent="0" algn="ctr">
              <a:buNone/>
              <a:defRPr sz="1200"/>
            </a:lvl8pPr>
            <a:lvl9pPr marL="2743091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20" y="329309"/>
            <a:ext cx="3086292" cy="3092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6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20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9612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3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0937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1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3" y="3806196"/>
            <a:ext cx="5617002" cy="1012930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88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0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4442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3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1" y="2013936"/>
            <a:ext cx="3125872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3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60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3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5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1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887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9" indent="0">
              <a:buNone/>
              <a:defRPr sz="1200" b="1"/>
            </a:lvl4pPr>
            <a:lvl5pPr marL="1371545" indent="0">
              <a:buNone/>
              <a:defRPr sz="1200" b="1"/>
            </a:lvl5pPr>
            <a:lvl6pPr marL="1714432" indent="0">
              <a:buNone/>
              <a:defRPr sz="1200" b="1"/>
            </a:lvl6pPr>
            <a:lvl7pPr marL="2057317" indent="0">
              <a:buNone/>
              <a:defRPr sz="1200" b="1"/>
            </a:lvl7pPr>
            <a:lvl8pPr marL="2400204" indent="0">
              <a:buNone/>
              <a:defRPr sz="1200" b="1"/>
            </a:lvl8pPr>
            <a:lvl9pPr marL="274309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1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5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887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9" indent="0">
              <a:buNone/>
              <a:defRPr sz="1200" b="1"/>
            </a:lvl4pPr>
            <a:lvl5pPr marL="1371545" indent="0">
              <a:buNone/>
              <a:defRPr sz="1200" b="1"/>
            </a:lvl5pPr>
            <a:lvl6pPr marL="1714432" indent="0">
              <a:buNone/>
              <a:defRPr sz="1200" b="1"/>
            </a:lvl6pPr>
            <a:lvl7pPr marL="2057317" indent="0">
              <a:buNone/>
              <a:defRPr sz="1200" b="1"/>
            </a:lvl7pPr>
            <a:lvl8pPr marL="2400204" indent="0">
              <a:buNone/>
              <a:defRPr sz="1200" b="1"/>
            </a:lvl8pPr>
            <a:lvl9pPr marL="274309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2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495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3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2991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402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3" y="798973"/>
            <a:ext cx="2425950" cy="22471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5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3"/>
            <a:ext cx="2427370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887" indent="0">
              <a:buNone/>
              <a:defRPr sz="1050"/>
            </a:lvl2pPr>
            <a:lvl3pPr marL="685772" indent="0">
              <a:buNone/>
              <a:defRPr sz="900"/>
            </a:lvl3pPr>
            <a:lvl4pPr marL="1028659" indent="0">
              <a:buNone/>
              <a:defRPr sz="750"/>
            </a:lvl4pPr>
            <a:lvl5pPr marL="1371545" indent="0">
              <a:buNone/>
              <a:defRPr sz="750"/>
            </a:lvl5pPr>
            <a:lvl6pPr marL="1714432" indent="0">
              <a:buNone/>
              <a:defRPr sz="750"/>
            </a:lvl6pPr>
            <a:lvl7pPr marL="2057317" indent="0">
              <a:buNone/>
              <a:defRPr sz="750"/>
            </a:lvl7pPr>
            <a:lvl8pPr marL="2400204" indent="0">
              <a:buNone/>
              <a:defRPr sz="750"/>
            </a:lvl8pPr>
            <a:lvl9pPr marL="2743091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9" y="3205492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54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042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2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9" y="1129514"/>
            <a:ext cx="3244936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4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887" indent="0">
              <a:buNone/>
              <a:defRPr sz="2100"/>
            </a:lvl2pPr>
            <a:lvl3pPr marL="685772" indent="0">
              <a:buNone/>
              <a:defRPr sz="1800"/>
            </a:lvl3pPr>
            <a:lvl4pPr marL="1028659" indent="0">
              <a:buNone/>
              <a:defRPr sz="1500"/>
            </a:lvl4pPr>
            <a:lvl5pPr marL="1371545" indent="0">
              <a:buNone/>
              <a:defRPr sz="1500"/>
            </a:lvl5pPr>
            <a:lvl6pPr marL="1714432" indent="0">
              <a:buNone/>
              <a:defRPr sz="1500"/>
            </a:lvl6pPr>
            <a:lvl7pPr marL="2057317" indent="0">
              <a:buNone/>
              <a:defRPr sz="1500"/>
            </a:lvl7pPr>
            <a:lvl8pPr marL="2400204" indent="0">
              <a:buNone/>
              <a:defRPr sz="1500"/>
            </a:lvl8pPr>
            <a:lvl9pPr marL="2743091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3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887" indent="0">
              <a:buNone/>
              <a:defRPr sz="1050"/>
            </a:lvl2pPr>
            <a:lvl3pPr marL="685772" indent="0">
              <a:buNone/>
              <a:defRPr sz="900"/>
            </a:lvl3pPr>
            <a:lvl4pPr marL="1028659" indent="0">
              <a:buNone/>
              <a:defRPr sz="750"/>
            </a:lvl4pPr>
            <a:lvl5pPr marL="1371545" indent="0">
              <a:buNone/>
              <a:defRPr sz="750"/>
            </a:lvl5pPr>
            <a:lvl6pPr marL="1714432" indent="0">
              <a:buNone/>
              <a:defRPr sz="750"/>
            </a:lvl6pPr>
            <a:lvl7pPr marL="2057317" indent="0">
              <a:buNone/>
              <a:defRPr sz="750"/>
            </a:lvl7pPr>
            <a:lvl8pPr marL="2400204" indent="0">
              <a:buNone/>
              <a:defRPr sz="750"/>
            </a:lvl8pPr>
            <a:lvl9pPr marL="2743091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9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4/6/2023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4" cy="32093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891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3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515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9" y="798975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3" y="798975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5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6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4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9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6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9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DEE1-52E4-49DA-BD45-1A02AD92DBA4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04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4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8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3" y="804521"/>
            <a:ext cx="6571343" cy="10492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3" y="2015734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3" y="330369"/>
            <a:ext cx="2368292" cy="3092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9"/>
            <a:ext cx="4034004" cy="3092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37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590" indent="-228590" algn="l" defTabSz="685772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772" indent="-228590" algn="l" defTabSz="685772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2954" indent="-228590" algn="l" defTabSz="685772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136" indent="-228590" algn="l" defTabSz="685772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317" indent="-228590" algn="l" defTabSz="685772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499" indent="-228590" algn="l" defTabSz="914364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681" indent="-228590" algn="l" defTabSz="914364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8863" indent="-228590" algn="l" defTabSz="914364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044" indent="-228590" algn="l" defTabSz="914364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3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0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91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44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78E15-C859-A24B-8E08-CB1A49DFBF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3335" y="1458974"/>
            <a:ext cx="6477805" cy="1906073"/>
          </a:xfrm>
        </p:spPr>
        <p:txBody>
          <a:bodyPr>
            <a:normAutofit/>
          </a:bodyPr>
          <a:lstStyle/>
          <a:p>
            <a:r>
              <a:rPr lang="en-US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The Conversion</a:t>
            </a:r>
            <a:br>
              <a:rPr lang="en-US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</a:br>
            <a:r>
              <a:rPr lang="en-US" sz="7200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of the Eunuch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A0B662-AAC7-664A-ADAC-6F85EEE645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41733"/>
      </p:ext>
    </p:extLst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646" y="1187672"/>
            <a:ext cx="7886700" cy="709048"/>
          </a:xfrm>
        </p:spPr>
        <p:txBody>
          <a:bodyPr>
            <a:noAutofit/>
          </a:bodyPr>
          <a:lstStyle/>
          <a:p>
            <a:pPr algn="ctr"/>
            <a:r>
              <a:rPr lang="en-US" sz="432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Acts 8: What did god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9954" y="2082248"/>
            <a:ext cx="7886700" cy="3604592"/>
          </a:xfrm>
        </p:spPr>
        <p:txBody>
          <a:bodyPr>
            <a:normAutofit/>
          </a:bodyPr>
          <a:lstStyle/>
          <a:p>
            <a:r>
              <a:rPr lang="en-US" sz="288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Angel of LORD- v. 26; Acts 5:19; 12:7; The Spirit- </a:t>
            </a:r>
            <a:br>
              <a:rPr lang="en-US" sz="288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</a:br>
            <a:r>
              <a:rPr lang="en-US" sz="288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v. 29- God brings preacher &amp; seeker together.</a:t>
            </a:r>
          </a:p>
          <a:p>
            <a:r>
              <a:rPr lang="en-US" sz="288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God is seeking for those who are seeking for Him</a:t>
            </a:r>
            <a:br>
              <a:rPr lang="en-US" sz="288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</a:br>
            <a:r>
              <a:rPr lang="en-US" sz="288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- I Chron 28:8-9; John 4:23; Lk. 15:3-7; 19:1-10</a:t>
            </a:r>
          </a:p>
          <a:p>
            <a:r>
              <a:rPr lang="en-US" sz="288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God brings people who want to preach with those who are seeking Him</a:t>
            </a:r>
          </a:p>
        </p:txBody>
      </p:sp>
    </p:spTree>
    <p:extLst>
      <p:ext uri="{BB962C8B-B14F-4D97-AF65-F5344CB8AC3E}">
        <p14:creationId xmlns:p14="http://schemas.microsoft.com/office/powerpoint/2010/main" val="233943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113" y="1151047"/>
            <a:ext cx="7886700" cy="918275"/>
          </a:xfrm>
        </p:spPr>
        <p:txBody>
          <a:bodyPr>
            <a:normAutofit/>
          </a:bodyPr>
          <a:lstStyle/>
          <a:p>
            <a:pPr algn="ctr"/>
            <a:r>
              <a:rPr lang="en-US" sz="432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Acts 8: The Preacher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4156" y="2226100"/>
            <a:ext cx="8157544" cy="3417377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Philip- Acts 6:5; 8:5-13; 21:8-10</a:t>
            </a:r>
          </a:p>
          <a:p>
            <a:r>
              <a:rPr lang="en-US" sz="30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He preached to big crowds (8:5-6)</a:t>
            </a:r>
            <a:br>
              <a:rPr lang="en-US" sz="30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</a:br>
            <a:r>
              <a:rPr lang="en-US" sz="30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or to one person (8:30-35)</a:t>
            </a:r>
          </a:p>
          <a:p>
            <a:r>
              <a:rPr lang="en-US" sz="30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He was obedient to God (8:26-27); Ran- was quick to look for opportunity to teach (8:29-30)</a:t>
            </a:r>
          </a:p>
        </p:txBody>
      </p:sp>
    </p:spTree>
    <p:extLst>
      <p:ext uri="{BB962C8B-B14F-4D97-AF65-F5344CB8AC3E}">
        <p14:creationId xmlns:p14="http://schemas.microsoft.com/office/powerpoint/2010/main" val="80890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D246A-0622-C717-BD4D-C82F1391E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589" y="1209822"/>
            <a:ext cx="7807570" cy="618979"/>
          </a:xfrm>
        </p:spPr>
        <p:txBody>
          <a:bodyPr>
            <a:noAutofit/>
          </a:bodyPr>
          <a:lstStyle/>
          <a:p>
            <a:pPr algn="ctr"/>
            <a:r>
              <a:rPr lang="en-US" sz="3840" b="1" dirty="0">
                <a:latin typeface="Abadi MT Condensed Extra Bold"/>
              </a:rPr>
              <a:t>Acts 8: Who was The Prospect?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B70E2-CABE-4420-EE5B-E2D97E291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0037" y="2015734"/>
            <a:ext cx="6684798" cy="3450613"/>
          </a:xfrm>
        </p:spPr>
        <p:txBody>
          <a:bodyPr>
            <a:normAutofit fontScale="77500" lnSpcReduction="20000"/>
          </a:bodyPr>
          <a:lstStyle/>
          <a:p>
            <a:r>
              <a:rPr lang="en-US" sz="3840" b="1" u="sng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From </a:t>
            </a:r>
            <a:r>
              <a:rPr lang="en-US" sz="3840" b="1" u="sng" dirty="0">
                <a:latin typeface="Abadi MT Condensed Light" panose="020B0306030101010103" pitchFamily="34" charset="77"/>
                <a:ea typeface="Abadi MT Condensed Extra Bold" charset="0"/>
                <a:cs typeface="Abadi MT Condensed Extra Bold" charset="0"/>
              </a:rPr>
              <a:t>Ethiopia</a:t>
            </a:r>
            <a:r>
              <a:rPr lang="en-US" sz="3840" b="1" dirty="0">
                <a:latin typeface="Berlin Sans FB" panose="020E0602020502020306" pitchFamily="34" charset="77"/>
                <a:ea typeface="Abadi MT Condensed Extra Bold" charset="0"/>
                <a:cs typeface="Abadi MT Condensed Extra Bold" charset="0"/>
              </a:rPr>
              <a:t>-</a:t>
            </a:r>
            <a:r>
              <a:rPr lang="en-US" sz="384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 far reaches- Es. 1:1; 8:9; Worshipers from here- Zeph. 3:9-10; </a:t>
            </a:r>
            <a:br>
              <a:rPr lang="en-US" sz="384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</a:br>
            <a:r>
              <a:rPr lang="en-US" sz="384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Ps. 68:31; 87:4</a:t>
            </a:r>
          </a:p>
          <a:p>
            <a:r>
              <a:rPr lang="en-US" sz="3840" b="1" u="sng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Eunuch</a:t>
            </a:r>
            <a:r>
              <a:rPr lang="en-US" sz="384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- often those near king- Esther 2:3, 14-15; Not priests- Lev 21:18-21; nor enter assembly- </a:t>
            </a:r>
            <a:r>
              <a:rPr lang="en-US" sz="3840" b="1" dirty="0" err="1">
                <a:latin typeface="Abadi MT Condensed Extra Bold" charset="0"/>
                <a:ea typeface="Abadi MT Condensed Extra Bold" charset="0"/>
                <a:cs typeface="Abadi MT Condensed Extra Bold" charset="0"/>
              </a:rPr>
              <a:t>Deut</a:t>
            </a:r>
            <a:r>
              <a:rPr lang="en-US" sz="384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 23:1; but Isaiah 56:3-5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773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530" y="1260205"/>
            <a:ext cx="7743966" cy="81366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What happens in Acts 8?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3036" y="2104861"/>
            <a:ext cx="8038777" cy="3819062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OT Ethiopian eunuch- Jer. 38:7-13</a:t>
            </a:r>
          </a:p>
          <a:p>
            <a:r>
              <a:rPr lang="en-US" sz="30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Prominent (8:27; I Cor 1:26-31); Humble (8:31)</a:t>
            </a:r>
          </a:p>
          <a:p>
            <a:r>
              <a:rPr lang="en-US" sz="30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Seeking God- 8:27, 28, 30, 32-34, 35-36</a:t>
            </a:r>
          </a:p>
          <a:p>
            <a:r>
              <a:rPr lang="en-US" sz="30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Eunuch is reading, confused, and wants help- 8:32-33</a:t>
            </a:r>
          </a:p>
        </p:txBody>
      </p:sp>
    </p:spTree>
    <p:extLst>
      <p:ext uri="{BB962C8B-B14F-4D97-AF65-F5344CB8AC3E}">
        <p14:creationId xmlns:p14="http://schemas.microsoft.com/office/powerpoint/2010/main" val="390086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54BC7-DF20-1CE2-B675-D28EA45AD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3" y="1181686"/>
            <a:ext cx="6571343" cy="834048"/>
          </a:xfrm>
        </p:spPr>
        <p:txBody>
          <a:bodyPr>
            <a:normAutofit/>
          </a:bodyPr>
          <a:lstStyle/>
          <a:p>
            <a:pPr algn="ctr"/>
            <a:r>
              <a:rPr lang="en-US" sz="4320" b="1" dirty="0">
                <a:latin typeface="Abadi MT Condensed Light" panose="020B0306030101010103" pitchFamily="34" charset="77"/>
                <a:cs typeface="Baloo Da" panose="03080902040302020200" pitchFamily="66" charset="77"/>
              </a:rPr>
              <a:t>What the Eunuch Does?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4E272-823B-22DE-A42B-5BECA9F9B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2" y="2015734"/>
            <a:ext cx="6687634" cy="3660581"/>
          </a:xfrm>
        </p:spPr>
        <p:txBody>
          <a:bodyPr>
            <a:normAutofit fontScale="92500"/>
          </a:bodyPr>
          <a:lstStyle/>
          <a:p>
            <a:r>
              <a:rPr lang="en-US" sz="28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Philip preaches Jesus- 8:35; eunuch is baptized- 8:36-38</a:t>
            </a:r>
          </a:p>
          <a:p>
            <a:r>
              <a:rPr lang="en-US" sz="28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Eunuch goes away rejoicing- 8:39</a:t>
            </a:r>
          </a:p>
          <a:p>
            <a:r>
              <a:rPr lang="en-US" sz="28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Rejoicing after baptism- 16:30-34; 9:9, 18-19</a:t>
            </a:r>
          </a:p>
          <a:p>
            <a:r>
              <a:rPr lang="en-US" sz="2800" b="1" dirty="0">
                <a:latin typeface="Abadi MT Condensed Extra Bold" charset="0"/>
                <a:ea typeface="Abadi MT Condensed Extra Bold" charset="0"/>
                <a:cs typeface="Abadi MT Condensed Extra Bold" charset="0"/>
              </a:rPr>
              <a:t>Jer. 13:23 “Can the Ethiopian change his skin?” God can!!!!!</a:t>
            </a:r>
          </a:p>
        </p:txBody>
      </p:sp>
    </p:spTree>
    <p:extLst>
      <p:ext uri="{BB962C8B-B14F-4D97-AF65-F5344CB8AC3E}">
        <p14:creationId xmlns:p14="http://schemas.microsoft.com/office/powerpoint/2010/main" val="425638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245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7488</TotalTime>
  <Words>265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Abadi MT Condensed Extra Bold</vt:lpstr>
      <vt:lpstr>Abadi MT Condensed Light</vt:lpstr>
      <vt:lpstr>Arial</vt:lpstr>
      <vt:lpstr>Berlin Sans FB</vt:lpstr>
      <vt:lpstr>Calibri</vt:lpstr>
      <vt:lpstr>Calibri Light</vt:lpstr>
      <vt:lpstr>Gill Sans MT</vt:lpstr>
      <vt:lpstr>4_Office Theme</vt:lpstr>
      <vt:lpstr>Gallery</vt:lpstr>
      <vt:lpstr>PowerPoint Presentation</vt:lpstr>
      <vt:lpstr>The Conversion of the Eunuch</vt:lpstr>
      <vt:lpstr>Acts 8: What did god do?</vt:lpstr>
      <vt:lpstr>Acts 8: The Preacher</vt:lpstr>
      <vt:lpstr>Acts 8: Who was The Prospect?</vt:lpstr>
      <vt:lpstr>What happens in Acts 8?</vt:lpstr>
      <vt:lpstr>What the Eunuch Does?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236</cp:revision>
  <dcterms:created xsi:type="dcterms:W3CDTF">2008-03-16T18:22:36Z</dcterms:created>
  <dcterms:modified xsi:type="dcterms:W3CDTF">2023-04-06T13:05:38Z</dcterms:modified>
</cp:coreProperties>
</file>