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56" r:id="rId2"/>
  </p:sldMasterIdLst>
  <p:notesMasterIdLst>
    <p:notesMasterId r:id="rId9"/>
  </p:notesMasterIdLst>
  <p:sldIdLst>
    <p:sldId id="261" r:id="rId3"/>
    <p:sldId id="256" r:id="rId4"/>
    <p:sldId id="257" r:id="rId5"/>
    <p:sldId id="684" r:id="rId6"/>
    <p:sldId id="258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75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4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7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34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373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877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689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864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401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301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3100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78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042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2809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4909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87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6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4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9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6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9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DEE1-52E4-49DA-BD45-1A02AD92DBA4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406CF-DD64-4FF4-B35A-8A10AF6C7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04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9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4777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78E15-C859-A24B-8E08-CB1A49DFBF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Sin In Genesis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A0B662-AAC7-664A-ADAC-6F85EEE645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1A052-C6FC-8F46-877A-220E4B682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790665"/>
            <a:ext cx="6571343" cy="1049235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Berlin Sans FB" panose="020E0602020502020306" pitchFamily="34" charset="77"/>
              </a:rPr>
              <a:t>Sin in Genesis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C78F7-6E56-A044-8497-D5AB440FE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Berlin Sans FB" panose="020E0602020502020306" pitchFamily="34" charset="77"/>
              </a:rPr>
              <a:t>If we play with temptation, we will find sin too powerful: Saw, good, took - </a:t>
            </a:r>
            <a:br>
              <a:rPr lang="en-US" sz="2800" dirty="0">
                <a:latin typeface="Berlin Sans FB" panose="020E0602020502020306" pitchFamily="34" charset="77"/>
              </a:rPr>
            </a:br>
            <a:r>
              <a:rPr lang="en-US" sz="2800" dirty="0">
                <a:latin typeface="Berlin Sans FB" panose="020E0602020502020306" pitchFamily="34" charset="77"/>
              </a:rPr>
              <a:t>Gen. 6:2; Josh. 7:21; II Sam. 11:2-4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Berlin Sans FB" panose="020E0602020502020306" pitchFamily="34" charset="77"/>
              </a:rPr>
              <a:t>Sin cannot deliver what it promises - </a:t>
            </a:r>
            <a:br>
              <a:rPr lang="en-US" sz="2800" dirty="0">
                <a:latin typeface="Berlin Sans FB" panose="020E0602020502020306" pitchFamily="34" charset="77"/>
              </a:rPr>
            </a:br>
            <a:r>
              <a:rPr lang="en-US" sz="2800" dirty="0">
                <a:latin typeface="Berlin Sans FB" panose="020E0602020502020306" pitchFamily="34" charset="77"/>
              </a:rPr>
              <a:t>Gen. 3:5, 7, 22</a:t>
            </a:r>
          </a:p>
        </p:txBody>
      </p:sp>
    </p:spTree>
    <p:extLst>
      <p:ext uri="{BB962C8B-B14F-4D97-AF65-F5344CB8AC3E}">
        <p14:creationId xmlns:p14="http://schemas.microsoft.com/office/powerpoint/2010/main" val="656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15F8-7645-6E2F-3CAA-2E12B8CC6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Berlin Sans FB" panose="020E0602020502020306" pitchFamily="34" charset="77"/>
              </a:rPr>
              <a:t>Sin in Genesis 3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A1A5F-C069-A3BB-93B2-007AD017C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800" dirty="0">
                <a:latin typeface="Berlin Sans FB" panose="020E0602020502020306" pitchFamily="34" charset="77"/>
              </a:rPr>
              <a:t>Sin turns blessings into curses - Gen. 3:8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dirty="0">
                <a:latin typeface="Berlin Sans FB" panose="020E0602020502020306" pitchFamily="34" charset="77"/>
              </a:rPr>
              <a:t>We seek to evade responsibility for sin - Gen. 3:8-13</a:t>
            </a:r>
          </a:p>
        </p:txBody>
      </p:sp>
    </p:spTree>
    <p:extLst>
      <p:ext uri="{BB962C8B-B14F-4D97-AF65-F5344CB8AC3E}">
        <p14:creationId xmlns:p14="http://schemas.microsoft.com/office/powerpoint/2010/main" val="41598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65441-FCC8-1C4A-A595-C5D306184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Berlin Sans FB" panose="020E0602020502020306" pitchFamily="34" charset="77"/>
              </a:rPr>
              <a:t>Sin in Genesis 3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46BE2-F208-DF42-B6B4-6E9C10866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2800" dirty="0">
                <a:latin typeface="Berlin Sans FB" panose="020E0602020502020306" pitchFamily="34" charset="77"/>
              </a:rPr>
              <a:t>Sin brings punishment - Gen. 3:14-19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2800" dirty="0">
                <a:latin typeface="Berlin Sans FB" panose="020E0602020502020306" pitchFamily="34" charset="77"/>
              </a:rPr>
              <a:t>By God’s grace we can win victory - 3:15</a:t>
            </a:r>
          </a:p>
          <a:p>
            <a:pPr lvl="1"/>
            <a:r>
              <a:rPr lang="en-US" sz="2800" dirty="0">
                <a:latin typeface="Berlin Sans FB" panose="020E0602020502020306" pitchFamily="34" charset="77"/>
              </a:rPr>
              <a:t>“took, gave, ate” 3:6/ Mt. 26:26 </a:t>
            </a:r>
          </a:p>
          <a:p>
            <a:pPr lvl="1"/>
            <a:r>
              <a:rPr lang="en-US" sz="2800" dirty="0">
                <a:latin typeface="Berlin Sans FB" panose="020E0602020502020306" pitchFamily="34" charset="77"/>
              </a:rPr>
              <a:t>“eyes opened” 3:7/ Luke 24:31</a:t>
            </a:r>
          </a:p>
          <a:p>
            <a:pPr lvl="1"/>
            <a:r>
              <a:rPr lang="en-US" sz="2800" dirty="0">
                <a:latin typeface="Berlin Sans FB" panose="020E0602020502020306" pitchFamily="34" charset="77"/>
              </a:rPr>
              <a:t>“tree of life” 3:22-24/ Rev. 22:1-2</a:t>
            </a:r>
          </a:p>
        </p:txBody>
      </p:sp>
    </p:spTree>
    <p:extLst>
      <p:ext uri="{BB962C8B-B14F-4D97-AF65-F5344CB8AC3E}">
        <p14:creationId xmlns:p14="http://schemas.microsoft.com/office/powerpoint/2010/main" val="323574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970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7477</TotalTime>
  <Words>129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Berlin Sans FB</vt:lpstr>
      <vt:lpstr>Calibri</vt:lpstr>
      <vt:lpstr>Calibri Light</vt:lpstr>
      <vt:lpstr>Gill Sans MT</vt:lpstr>
      <vt:lpstr>4_Office Theme</vt:lpstr>
      <vt:lpstr>Gallery</vt:lpstr>
      <vt:lpstr>PowerPoint Presentation</vt:lpstr>
      <vt:lpstr>Sin In Genesis 3</vt:lpstr>
      <vt:lpstr>Sin in Genesis 3</vt:lpstr>
      <vt:lpstr>Sin in Genesis 3</vt:lpstr>
      <vt:lpstr>Sin in Genesis 3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233</cp:revision>
  <dcterms:created xsi:type="dcterms:W3CDTF">2008-03-16T18:22:36Z</dcterms:created>
  <dcterms:modified xsi:type="dcterms:W3CDTF">2023-04-04T15:29:53Z</dcterms:modified>
</cp:coreProperties>
</file>