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4" r:id="rId2"/>
  </p:sldMasterIdLst>
  <p:notesMasterIdLst>
    <p:notesMasterId r:id="rId9"/>
  </p:notesMasterIdLst>
  <p:sldIdLst>
    <p:sldId id="261" r:id="rId3"/>
    <p:sldId id="680" r:id="rId4"/>
    <p:sldId id="681" r:id="rId5"/>
    <p:sldId id="682" r:id="rId6"/>
    <p:sldId id="68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7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34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843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878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28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38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31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95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71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13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04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01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35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43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95486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294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8534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469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683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6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9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9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DEE1-52E4-49DA-BD45-1A02AD92DBA4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04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8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77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5FECB-3698-4840-B088-EF2839E80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259" y="1342351"/>
            <a:ext cx="6517482" cy="3035687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Berlin Sans FB" panose="020E0602020502020306" pitchFamily="34" charset="77"/>
              </a:rPr>
              <a:t>The Crucifixion and Resurrection of Jesus</a:t>
            </a:r>
          </a:p>
        </p:txBody>
      </p:sp>
    </p:spTree>
    <p:extLst>
      <p:ext uri="{BB962C8B-B14F-4D97-AF65-F5344CB8AC3E}">
        <p14:creationId xmlns:p14="http://schemas.microsoft.com/office/powerpoint/2010/main" val="164406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23A4-5FC4-0848-A92C-2408C5AB2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Jewish Trials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F32E-FFAB-0D41-A7D5-28A609AD8B4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Annas- John 18:12-24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Caiaphas- Matt. 26:57-68; Mk 14:53-65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Caiaphas at morning- Matt. 27:1-2</a:t>
            </a:r>
          </a:p>
          <a:p>
            <a:r>
              <a:rPr lang="en-US" sz="3200" dirty="0">
                <a:latin typeface="Berlin Sans FB" panose="020E0602020502020306" pitchFamily="34" charset="77"/>
              </a:rPr>
              <a:t>Charge: Blasphemy</a:t>
            </a:r>
          </a:p>
        </p:txBody>
      </p:sp>
    </p:spTree>
    <p:extLst>
      <p:ext uri="{BB962C8B-B14F-4D97-AF65-F5344CB8AC3E}">
        <p14:creationId xmlns:p14="http://schemas.microsoft.com/office/powerpoint/2010/main" val="390677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30BFC-B22D-5C48-97D3-8F79FCEB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Roman Trials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A8C80-5930-C84B-A67E-F6EBA0170C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Berlin Sans FB" panose="020E0602020502020306" pitchFamily="34" charset="77"/>
              </a:rPr>
              <a:t> John 18:31; Acts 18:12-15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Pilate- Luke 23:1-5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Herod- Luke 23:6-12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Berlin Sans FB" panose="020E0602020502020306" pitchFamily="34" charset="77"/>
              </a:rPr>
              <a:t>Pilate- Luke 23:13-25</a:t>
            </a:r>
          </a:p>
        </p:txBody>
      </p:sp>
    </p:spTree>
    <p:extLst>
      <p:ext uri="{BB962C8B-B14F-4D97-AF65-F5344CB8AC3E}">
        <p14:creationId xmlns:p14="http://schemas.microsoft.com/office/powerpoint/2010/main" val="403145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F400D-5E6B-F848-A92E-A3DAF7C7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Lessons from the Cross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5800C-F934-7444-AFE5-7E872B5CD5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Berlin Sans FB" panose="020E0602020502020306" pitchFamily="34" charset="77"/>
              </a:rPr>
              <a:t>Horror of Sin- Ezek. 16; 23; </a:t>
            </a:r>
            <a:br>
              <a:rPr lang="en-US" sz="3000" dirty="0">
                <a:latin typeface="Berlin Sans FB" panose="020E0602020502020306" pitchFamily="34" charset="77"/>
              </a:rPr>
            </a:br>
            <a:r>
              <a:rPr lang="en-US" sz="3000" dirty="0">
                <a:latin typeface="Berlin Sans FB" panose="020E0602020502020306" pitchFamily="34" charset="77"/>
              </a:rPr>
              <a:t>II Pet 2:20-22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Berlin Sans FB" panose="020E0602020502020306" pitchFamily="34" charset="77"/>
              </a:rPr>
              <a:t>Love of God- John 3:16; I John 3:16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Berlin Sans FB" panose="020E0602020502020306" pitchFamily="34" charset="77"/>
              </a:rPr>
              <a:t>The hope of the resurrection- </a:t>
            </a:r>
            <a:br>
              <a:rPr lang="en-US" sz="3000" dirty="0">
                <a:latin typeface="Berlin Sans FB" panose="020E0602020502020306" pitchFamily="34" charset="77"/>
              </a:rPr>
            </a:br>
            <a:r>
              <a:rPr lang="en-US" sz="3000" dirty="0">
                <a:latin typeface="Berlin Sans FB" panose="020E0602020502020306" pitchFamily="34" charset="77"/>
              </a:rPr>
              <a:t>I Cor. 15:50-58</a:t>
            </a:r>
          </a:p>
        </p:txBody>
      </p:sp>
    </p:spTree>
    <p:extLst>
      <p:ext uri="{BB962C8B-B14F-4D97-AF65-F5344CB8AC3E}">
        <p14:creationId xmlns:p14="http://schemas.microsoft.com/office/powerpoint/2010/main" val="289141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70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7478</TotalTime>
  <Words>84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Berlin Sans FB</vt:lpstr>
      <vt:lpstr>Calibri</vt:lpstr>
      <vt:lpstr>Calibri Light</vt:lpstr>
      <vt:lpstr>Tw Cen MT</vt:lpstr>
      <vt:lpstr>4_Office Theme</vt:lpstr>
      <vt:lpstr>Droplet</vt:lpstr>
      <vt:lpstr>PowerPoint Presentation</vt:lpstr>
      <vt:lpstr>The Crucifixion and Resurrection of Jesus</vt:lpstr>
      <vt:lpstr>Jewish Trials of Jesus</vt:lpstr>
      <vt:lpstr>Roman Trials of Jesus</vt:lpstr>
      <vt:lpstr>Lessons from the Cross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234</cp:revision>
  <dcterms:created xsi:type="dcterms:W3CDTF">2008-03-16T18:22:36Z</dcterms:created>
  <dcterms:modified xsi:type="dcterms:W3CDTF">2023-04-05T20:13:28Z</dcterms:modified>
</cp:coreProperties>
</file>