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  <p:sldMasterId id="2147483700" r:id="rId2"/>
  </p:sldMasterIdLst>
  <p:sldIdLst>
    <p:sldId id="262" r:id="rId3"/>
    <p:sldId id="256" r:id="rId4"/>
    <p:sldId id="257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52"/>
  </p:normalViewPr>
  <p:slideViewPr>
    <p:cSldViewPr snapToGrid="0" snapToObjects="1">
      <p:cViewPr varScale="1">
        <p:scale>
          <a:sx n="69" d="100"/>
          <a:sy n="69" d="100"/>
        </p:scale>
        <p:origin x="14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 useBgFill="1">
        <p:nvSpPr>
          <p:cNvPr id="13" name="Freeform 12"/>
          <p:cNvSpPr/>
          <p:nvPr/>
        </p:nvSpPr>
        <p:spPr>
          <a:xfrm>
            <a:off x="-8467" y="-16933"/>
            <a:ext cx="8754534" cy="6451600"/>
          </a:xfrm>
          <a:custGeom>
            <a:avLst/>
            <a:gdLst/>
            <a:ahLst/>
            <a:cxnLst/>
            <a:rect l="l" t="t" r="r" b="b"/>
            <a:pathLst>
              <a:path w="8754534" h="6451600">
                <a:moveTo>
                  <a:pt x="8373534" y="0"/>
                </a:moveTo>
                <a:lnTo>
                  <a:pt x="8754534" y="5994400"/>
                </a:lnTo>
                <a:lnTo>
                  <a:pt x="0" y="6451600"/>
                </a:lnTo>
                <a:lnTo>
                  <a:pt x="0" y="0"/>
                </a:lnTo>
                <a:lnTo>
                  <a:pt x="8373534" y="0"/>
                </a:lnTo>
                <a:close/>
              </a:path>
            </a:pathLst>
          </a:custGeom>
          <a:ln>
            <a:noFill/>
          </a:ln>
          <a:effectLst>
            <a:outerShdw blurRad="98425" dist="76200" dir="4380000" algn="tl" rotWithShape="0">
              <a:srgbClr val="000000">
                <a:alpha val="6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Freeform 22"/>
          <p:cNvSpPr/>
          <p:nvPr/>
        </p:nvSpPr>
        <p:spPr>
          <a:xfrm>
            <a:off x="-10379" y="4445000"/>
            <a:ext cx="8464695" cy="1715811"/>
          </a:xfrm>
          <a:custGeom>
            <a:avLst/>
            <a:gdLst/>
            <a:ahLst/>
            <a:cxnLst/>
            <a:rect l="l" t="t" r="r" b="b"/>
            <a:pathLst>
              <a:path w="8428428" h="1878553">
                <a:moveTo>
                  <a:pt x="0" y="438229"/>
                </a:moveTo>
                <a:lnTo>
                  <a:pt x="8343246" y="0"/>
                </a:lnTo>
                <a:lnTo>
                  <a:pt x="8428428" y="1424838"/>
                </a:lnTo>
                <a:lnTo>
                  <a:pt x="7515" y="1878553"/>
                </a:lnTo>
                <a:lnTo>
                  <a:pt x="0" y="438229"/>
                </a:ln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Freeform 28"/>
          <p:cNvSpPr/>
          <p:nvPr/>
        </p:nvSpPr>
        <p:spPr>
          <a:xfrm>
            <a:off x="-2864" y="0"/>
            <a:ext cx="5811235" cy="321615"/>
          </a:xfrm>
          <a:custGeom>
            <a:avLst/>
            <a:gdLst/>
            <a:ahLst/>
            <a:cxnLst/>
            <a:rect l="l" t="t" r="r" b="b"/>
            <a:pathLst>
              <a:path w="5811235" h="321615">
                <a:moveTo>
                  <a:pt x="0" y="0"/>
                </a:moveTo>
                <a:lnTo>
                  <a:pt x="5811235" y="0"/>
                </a:lnTo>
                <a:lnTo>
                  <a:pt x="1" y="321615"/>
                </a:lnTo>
                <a:cubicBezTo>
                  <a:pt x="1" y="214410"/>
                  <a:pt x="0" y="107205"/>
                  <a:pt x="0" y="0"/>
                </a:cubicBez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Freeform 29"/>
          <p:cNvSpPr/>
          <p:nvPr/>
        </p:nvSpPr>
        <p:spPr>
          <a:xfrm rot="21420000">
            <a:off x="-170768" y="213023"/>
            <a:ext cx="8480534" cy="5746008"/>
          </a:xfrm>
          <a:custGeom>
            <a:avLst/>
            <a:gdLst/>
            <a:ahLst/>
            <a:cxnLst/>
            <a:rect l="l" t="t" r="r" b="b"/>
            <a:pathLst>
              <a:path w="11307378" h="5746008">
                <a:moveTo>
                  <a:pt x="11270997" y="0"/>
                </a:moveTo>
                <a:lnTo>
                  <a:pt x="11307378" y="5746008"/>
                </a:lnTo>
                <a:lnTo>
                  <a:pt x="1" y="5743137"/>
                </a:lnTo>
              </a:path>
            </a:pathLst>
          </a:custGeom>
          <a:ln w="82550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20000">
            <a:off x="451416" y="668338"/>
            <a:ext cx="7533524" cy="2766528"/>
          </a:xfrm>
        </p:spPr>
        <p:txBody>
          <a:bodyPr anchor="b">
            <a:normAutofit/>
          </a:bodyPr>
          <a:lstStyle>
            <a:lvl1pPr algn="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420000">
            <a:off x="554462" y="3446830"/>
            <a:ext cx="7512060" cy="550333"/>
          </a:xfrm>
        </p:spPr>
        <p:txBody>
          <a:bodyPr anchor="t">
            <a:noAutofit/>
          </a:bodyPr>
          <a:lstStyle>
            <a:lvl1pPr marL="0" indent="0" algn="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1420000">
            <a:off x="3669071" y="4714242"/>
            <a:ext cx="4607740" cy="942356"/>
          </a:xfrm>
        </p:spPr>
        <p:txBody>
          <a:bodyPr/>
          <a:lstStyle>
            <a:lvl1pPr algn="ctr">
              <a:defRPr sz="4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7AFFB9B-9FB8-469E-96F9-4D32314110B6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1420000">
            <a:off x="-12134" y="4954635"/>
            <a:ext cx="2987069" cy="918361"/>
          </a:xfrm>
        </p:spPr>
        <p:txBody>
          <a:bodyPr vert="horz" lIns="91440" tIns="45720" rIns="91440" bIns="45720" rtlCol="0" anchor="ctr"/>
          <a:lstStyle>
            <a:lvl1pPr algn="r">
              <a:defRPr lang="en-US" sz="4200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1420000">
            <a:off x="7401518" y="3819948"/>
            <a:ext cx="680390" cy="498470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3" name="5-Point Star 32"/>
          <p:cNvSpPr/>
          <p:nvPr/>
        </p:nvSpPr>
        <p:spPr>
          <a:xfrm rot="21420000">
            <a:off x="3121951" y="5057183"/>
            <a:ext cx="515386" cy="515386"/>
          </a:xfrm>
          <a:prstGeom prst="star5">
            <a:avLst>
              <a:gd name="adj" fmla="val 26693"/>
              <a:gd name="hf" fmla="val 105146"/>
              <a:gd name="vf" fmla="val 110557"/>
            </a:avLst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28708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106333"/>
            <a:ext cx="7796031" cy="58884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351" y="685800"/>
            <a:ext cx="7794385" cy="319490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702923"/>
            <a:ext cx="7796046" cy="682472"/>
          </a:xfrm>
        </p:spPr>
        <p:txBody>
          <a:bodyPr anchor="t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D2AC3-6A0B-4169-B1EA-E3AE8B351BDD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530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77" cy="3194903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106333"/>
            <a:ext cx="7796047" cy="127360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B9363-8B87-41B7-9F8E-64519CBB8F34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7635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99" y="685800"/>
            <a:ext cx="7143765" cy="2916704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62698" y="3610032"/>
            <a:ext cx="6500967" cy="377768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106334"/>
            <a:ext cx="7797662" cy="126825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5746-5284-4951-9F37-7AE924EDBCB7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4280" y="88785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97147" y="290648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233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1723855"/>
            <a:ext cx="7796030" cy="2511835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247468"/>
            <a:ext cx="7796030" cy="114064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98B29-7265-4A65-A2A4-6703C057B7C1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002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352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352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5967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175966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7785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27785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A082-94DF-4C4B-A041-6624924AB0A8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6560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8880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4335" y="2063396"/>
            <a:ext cx="2482596" cy="1536725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8880" y="4389288"/>
            <a:ext cx="2482596" cy="98529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805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176999" y="2063396"/>
            <a:ext cx="2482596" cy="1535237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176998" y="4389286"/>
            <a:ext cx="2483655" cy="98530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670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26614" y="2063394"/>
            <a:ext cx="2482596" cy="1537196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26614" y="4389284"/>
            <a:ext cx="2482596" cy="98530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686C4-3AB5-4E0C-86CA-FB108C350AA9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825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2063396"/>
            <a:ext cx="7796030" cy="331119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1211-4E0C-4AB3-B04F-585959BDAFE8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9637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1896" y="685801"/>
            <a:ext cx="1698485" cy="468878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685801"/>
            <a:ext cx="5928323" cy="4688785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ECAF-D3BE-4069-9C78-642ECCD01477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1202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FB9B-9FB8-469E-96F9-4D32314110B6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8483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98399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1" y="2063396"/>
            <a:ext cx="7796030" cy="33111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BDC27-E420-4878-9EE6-7B9656D6442A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3288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F47CF-67C9-420C-80A5-E2069FF0C2DF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5908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959899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187225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49AC-CB8F-4FF1-9A34-5861C74DD0A7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3556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CECA-2D3A-4680-9B49-752200DE467C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7807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250581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78E3-FDA3-4D28-AAA2-0B81F349A39D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1306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330394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724578"/>
      </p:ext>
    </p:extLst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1" y="2063396"/>
            <a:ext cx="7796030" cy="33111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BDC27-E420-4878-9EE6-7B9656D6442A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500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319348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3742267"/>
            <a:ext cx="7796030" cy="1639614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F47CF-67C9-420C-80A5-E2069FF0C2DF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205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7662" cy="11581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0" y="2063396"/>
            <a:ext cx="3816536" cy="3311189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495478" y="2063396"/>
            <a:ext cx="3814904" cy="3311189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2DC73-F065-42F5-A9F2-D90B2E42A0B3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731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6030" cy="11581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569" y="2063396"/>
            <a:ext cx="3591317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514352" y="2861733"/>
            <a:ext cx="3816534" cy="2512852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5340" y="2063396"/>
            <a:ext cx="3596671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495477" y="2861733"/>
            <a:ext cx="3816535" cy="2512852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702-9B29-41CC-9BCC-3DF8A0D379FE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461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49AC-CB8F-4FF1-9A34-5861C74DD0A7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418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CECA-2D3A-4680-9B49-752200DE467C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850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232" y="685800"/>
            <a:ext cx="3095145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784600" y="685801"/>
            <a:ext cx="4525781" cy="46887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232" y="2709053"/>
            <a:ext cx="3095146" cy="2665533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BFE2-83B7-4B0A-B9D3-AB28331082B3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108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4408172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7740" y="1"/>
            <a:ext cx="3162641" cy="507153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2709053"/>
            <a:ext cx="4408171" cy="2362481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78E3-FDA3-4D28-AAA2-0B81F349A39D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74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-19048" y="1"/>
            <a:ext cx="9004013" cy="6644081"/>
            <a:chOff x="-25397" y="0"/>
            <a:chExt cx="12005350" cy="6644081"/>
          </a:xfrm>
        </p:grpSpPr>
        <p:sp useBgFill="1">
          <p:nvSpPr>
            <p:cNvPr id="11" name="Rectangle 10"/>
            <p:cNvSpPr/>
            <p:nvPr/>
          </p:nvSpPr>
          <p:spPr>
            <a:xfrm>
              <a:off x="1" y="0"/>
              <a:ext cx="11979952" cy="6644081"/>
            </a:xfrm>
            <a:prstGeom prst="rect">
              <a:avLst/>
            </a:prstGeom>
            <a:ln>
              <a:noFill/>
            </a:ln>
            <a:effectLst>
              <a:outerShdw blurRad="98425" dist="76200" dir="4380000" algn="tl" rotWithShape="0">
                <a:srgbClr val="000000">
                  <a:alpha val="68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1" y="5600215"/>
              <a:ext cx="11706512" cy="780581"/>
            </a:xfrm>
            <a:prstGeom prst="rect">
              <a:avLst/>
            </a:prstGeom>
            <a:gradFill flip="none" rotWithShape="1">
              <a:gsLst>
                <a:gs pos="34000">
                  <a:schemeClr val="accent1"/>
                </a:gs>
                <a:gs pos="100000">
                  <a:schemeClr val="accent1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-25397" y="0"/>
              <a:ext cx="11773291" cy="6419514"/>
            </a:xfrm>
            <a:custGeom>
              <a:avLst/>
              <a:gdLst/>
              <a:ahLst/>
              <a:cxnLst/>
              <a:rect l="l" t="t" r="r" b="b"/>
              <a:pathLst>
                <a:path w="11773291" h="6419514">
                  <a:moveTo>
                    <a:pt x="11750059" y="0"/>
                  </a:moveTo>
                  <a:lnTo>
                    <a:pt x="11773291" y="6419514"/>
                  </a:lnTo>
                  <a:lnTo>
                    <a:pt x="0" y="6411047"/>
                  </a:lnTo>
                </a:path>
              </a:pathLst>
            </a:custGeom>
            <a:ln w="82550">
              <a:solidFill>
                <a:schemeClr val="tx1">
                  <a:lumMod val="50000"/>
                  <a:lumOff val="50000"/>
                </a:schemeClr>
              </a:solidFill>
              <a:miter lim="800000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2063396"/>
            <a:ext cx="7797662" cy="33111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73562" y="5757334"/>
            <a:ext cx="283845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35BB1C6-BF8F-4481-8AB2-603A1C8A906A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1" y="5757334"/>
            <a:ext cx="4124789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15341" y="5757334"/>
            <a:ext cx="68039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124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BB1C6-BF8F-4481-8AB2-603A1C8A906A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6710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4436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69EDD-8DCF-9CB9-4DB7-4C4F2DC595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sz="6675" dirty="0"/>
              <a:t>Psalm 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1117BD-1785-B3F4-118B-B82A04EC21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5359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178D9-5170-0803-1423-D0977FA10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Psalm 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18FBFF-C344-84E0-B1D3-575B488CC22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Psalm 8 and moon; It addresses God second in  person</a:t>
            </a:r>
          </a:p>
          <a:p>
            <a:r>
              <a:rPr lang="en-US" sz="2800" dirty="0"/>
              <a:t>8:1-2 God’s Glory and Majesty</a:t>
            </a:r>
          </a:p>
          <a:p>
            <a:r>
              <a:rPr lang="en-US" sz="2800" dirty="0"/>
              <a:t>8:3-8 In light of God’s Greatness, what is Man?</a:t>
            </a:r>
          </a:p>
          <a:p>
            <a:r>
              <a:rPr lang="en-US" sz="2800" dirty="0"/>
              <a:t>8:9  How Majestic is your name- </a:t>
            </a:r>
            <a:r>
              <a:rPr lang="en-US" sz="2800" dirty="0" err="1"/>
              <a:t>Inclusio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19949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CC8F7-E52B-4CA7-A2A2-08F3AFFF7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God and Man- a series of contrasts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85092E-02FE-CABA-37F5-1C582D33AD0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heavens are small in contrast to God’s greatness- 8:3, 6; Isaiah 40:12</a:t>
            </a:r>
          </a:p>
          <a:p>
            <a:r>
              <a:rPr lang="en-US" sz="2800" dirty="0"/>
              <a:t>Man is Small in C0ntrast to vast Heavens- 8:3-4</a:t>
            </a:r>
          </a:p>
          <a:p>
            <a:r>
              <a:rPr lang="en-US" sz="2800" dirty="0"/>
              <a:t>Man is small in contrast to His exalted position in the universe- 8:5-8</a:t>
            </a:r>
          </a:p>
        </p:txBody>
      </p:sp>
    </p:spTree>
    <p:extLst>
      <p:ext uri="{BB962C8B-B14F-4D97-AF65-F5344CB8AC3E}">
        <p14:creationId xmlns:p14="http://schemas.microsoft.com/office/powerpoint/2010/main" val="2479724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3BE67-F30B-323A-1659-78A30DAC1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 is a virtual King in creation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4FE99B-A7FE-3F67-100E-91F6AD20B22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14350" y="2063396"/>
            <a:ext cx="7964631" cy="3311189"/>
          </a:xfrm>
        </p:spPr>
        <p:txBody>
          <a:bodyPr>
            <a:noAutofit/>
          </a:bodyPr>
          <a:lstStyle/>
          <a:p>
            <a:r>
              <a:rPr lang="en-US" sz="2800" dirty="0"/>
              <a:t>You crowned …- Song of Solomon 3:11; Isaiah 23:8</a:t>
            </a:r>
          </a:p>
          <a:p>
            <a:r>
              <a:rPr lang="en-US" sz="2800" dirty="0"/>
              <a:t>Glory and Honor- Psalm 21:5</a:t>
            </a:r>
          </a:p>
          <a:p>
            <a:r>
              <a:rPr lang="en-US" sz="2800" dirty="0"/>
              <a:t>You made him to Rule- Judges 8:22-23</a:t>
            </a:r>
          </a:p>
          <a:p>
            <a:r>
              <a:rPr lang="en-US" sz="2800" dirty="0"/>
              <a:t>You have put all things under his feet- Psalm 110:1</a:t>
            </a:r>
          </a:p>
        </p:txBody>
      </p:sp>
    </p:spTree>
    <p:extLst>
      <p:ext uri="{BB962C8B-B14F-4D97-AF65-F5344CB8AC3E}">
        <p14:creationId xmlns:p14="http://schemas.microsoft.com/office/powerpoint/2010/main" val="3144276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46A91-13AF-C394-1018-BCABB1B3F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Jesus’ Fulfillment of psalm 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0471D-1B80-A2A2-61A3-F213240E32C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MAtt.</a:t>
            </a:r>
            <a:r>
              <a:rPr lang="en-US" sz="2800" dirty="0"/>
              <a:t> 21:16 Jesus applies vs. 2 to events- Words applied to God are spoken of Jesus- Ps. 102:25-27</a:t>
            </a:r>
          </a:p>
          <a:p>
            <a:r>
              <a:rPr lang="en-US" sz="2800" dirty="0"/>
              <a:t>Heb. 2:6-9 applies vs. 4-6 to Jesus</a:t>
            </a:r>
          </a:p>
          <a:p>
            <a:r>
              <a:rPr lang="en-US" sz="2800" dirty="0"/>
              <a:t>Eph. 1:22; I Cor. 15:25 apply phrase vs. 6 to Jesus</a:t>
            </a:r>
          </a:p>
        </p:txBody>
      </p:sp>
    </p:spTree>
    <p:extLst>
      <p:ext uri="{BB962C8B-B14F-4D97-AF65-F5344CB8AC3E}">
        <p14:creationId xmlns:p14="http://schemas.microsoft.com/office/powerpoint/2010/main" val="28345046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6189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in Event">
  <a:themeElements>
    <a:clrScheme name="Main Event">
      <a:dk1>
        <a:sysClr val="windowText" lastClr="000000"/>
      </a:dk1>
      <a:lt1>
        <a:sysClr val="window" lastClr="FFFFFF"/>
      </a:lt1>
      <a:dk2>
        <a:srgbClr val="424242"/>
      </a:dk2>
      <a:lt2>
        <a:srgbClr val="C8C8C8"/>
      </a:lt2>
      <a:accent1>
        <a:srgbClr val="B80E0F"/>
      </a:accent1>
      <a:accent2>
        <a:srgbClr val="A6987D"/>
      </a:accent2>
      <a:accent3>
        <a:srgbClr val="7F9A71"/>
      </a:accent3>
      <a:accent4>
        <a:srgbClr val="64969F"/>
      </a:accent4>
      <a:accent5>
        <a:srgbClr val="9B75B2"/>
      </a:accent5>
      <a:accent6>
        <a:srgbClr val="80737A"/>
      </a:accent6>
      <a:hlink>
        <a:srgbClr val="F21213"/>
      </a:hlink>
      <a:folHlink>
        <a:srgbClr val="B6A394"/>
      </a:folHlink>
    </a:clrScheme>
    <a:fontScheme name="Main Event">
      <a:maj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in Even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blipFill>
          <a:blip xmlns:r="http://schemas.openxmlformats.org/officeDocument/2006/relationships" r:embed="rId1">
            <a:duotone>
              <a:schemeClr val="phClr">
                <a:shade val="88000"/>
                <a:lumMod val="88000"/>
              </a:schemeClr>
              <a:schemeClr val="phClr"/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25400" dist="127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48000"/>
                <a:satMod val="110000"/>
                <a:lumMod val="40000"/>
              </a:schemeClr>
              <a:schemeClr val="phClr">
                <a:tint val="90000"/>
                <a:lumMod val="10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in Event" id="{AC372BB4-D83D-411E-B849-B641926BA760}" vid="{F1EFBDE3-1A95-4E3D-81AD-1F53D65BEA01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Main Event</Template>
  <TotalTime>38</TotalTime>
  <Words>173</Words>
  <Application>Microsoft Office PowerPoint</Application>
  <PresentationFormat>On-screen Show (4:3)</PresentationFormat>
  <Paragraphs>19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Impact</vt:lpstr>
      <vt:lpstr>Main Event</vt:lpstr>
      <vt:lpstr>Office Theme</vt:lpstr>
      <vt:lpstr>PowerPoint Presentation</vt:lpstr>
      <vt:lpstr> Psalm 8</vt:lpstr>
      <vt:lpstr>Psalm 8</vt:lpstr>
      <vt:lpstr>God and Man- a series of contrasts</vt:lpstr>
      <vt:lpstr>Man is a virtual King in creation</vt:lpstr>
      <vt:lpstr>Jesus’ Fulfillment of psalm 8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Psalm 8</dc:title>
  <dc:creator>Tommy Peeler</dc:creator>
  <cp:lastModifiedBy>Heath Rogers</cp:lastModifiedBy>
  <cp:revision>4</cp:revision>
  <dcterms:created xsi:type="dcterms:W3CDTF">2022-06-06T17:37:54Z</dcterms:created>
  <dcterms:modified xsi:type="dcterms:W3CDTF">2023-03-31T13:31:22Z</dcterms:modified>
</cp:coreProperties>
</file>