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8"/>
  </p:notesMasterIdLst>
  <p:sldIdLst>
    <p:sldId id="260" r:id="rId2"/>
    <p:sldId id="256" r:id="rId3"/>
    <p:sldId id="257" r:id="rId4"/>
    <p:sldId id="258" r:id="rId5"/>
    <p:sldId id="67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1" d="100"/>
        <a:sy n="61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0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8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9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3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3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8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1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5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4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61FF8-E664-4319-98E4-AFD29669ECD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DE56B-247B-4BC4-9A2F-0D5489DB5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3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54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Isaiah 40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Majesty of God</a:t>
            </a:r>
          </a:p>
        </p:txBody>
      </p:sp>
    </p:spTree>
    <p:extLst>
      <p:ext uri="{BB962C8B-B14F-4D97-AF65-F5344CB8AC3E}">
        <p14:creationId xmlns:p14="http://schemas.microsoft.com/office/powerpoint/2010/main" val="137956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Berlin Sans FB Demi" pitchFamily="34" charset="0"/>
              </a:rPr>
              <a:t>The Majesty and Glory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latin typeface="Berlin Sans FB Demi" pitchFamily="34" charset="0"/>
              </a:rPr>
              <a:t>Isaiah 40:12-17- The universe is dwarfed by His presence- </a:t>
            </a:r>
            <a:r>
              <a:rPr lang="en-US" b="1" dirty="0" err="1">
                <a:latin typeface="Berlin Sans FB Demi" pitchFamily="34" charset="0"/>
              </a:rPr>
              <a:t>Kidner</a:t>
            </a:r>
            <a:endParaRPr lang="en-US" b="1" dirty="0">
              <a:latin typeface="Berlin Sans FB Demi" pitchFamily="34" charset="0"/>
            </a:endParaRPr>
          </a:p>
          <a:p>
            <a:r>
              <a:rPr lang="en-US" b="1" dirty="0">
                <a:latin typeface="Berlin Sans FB Demi" pitchFamily="34" charset="0"/>
              </a:rPr>
              <a:t>All mankind’s combined power does not equal His </a:t>
            </a:r>
          </a:p>
          <a:p>
            <a:r>
              <a:rPr lang="en-US" dirty="0">
                <a:latin typeface="Berlin Sans FB Demi" pitchFamily="34" charset="0"/>
              </a:rPr>
              <a:t>Applications of God’s glory</a:t>
            </a:r>
          </a:p>
          <a:p>
            <a:r>
              <a:rPr lang="en-US" i="1" u="sng" dirty="0">
                <a:latin typeface="Berlin Sans FB Demi" pitchFamily="34" charset="0"/>
              </a:rPr>
              <a:t>1. The folly of idolatry (18-20)</a:t>
            </a:r>
          </a:p>
          <a:p>
            <a:r>
              <a:rPr lang="en-US" dirty="0">
                <a:latin typeface="Berlin Sans FB Demi" pitchFamily="34" charset="0"/>
              </a:rPr>
              <a:t>18 To whom will you liken Me? (25)</a:t>
            </a:r>
          </a:p>
          <a:p>
            <a:r>
              <a:rPr lang="en-US" dirty="0">
                <a:latin typeface="Berlin Sans FB Demi" pitchFamily="34" charset="0"/>
              </a:rPr>
              <a:t>Is. 42:8-9; 44:9-20; 45:20-21; 46:1-7; </a:t>
            </a:r>
            <a:br>
              <a:rPr lang="en-US" dirty="0">
                <a:latin typeface="Berlin Sans FB Demi" pitchFamily="34" charset="0"/>
              </a:rPr>
            </a:br>
            <a:r>
              <a:rPr lang="en-US" dirty="0">
                <a:latin typeface="Berlin Sans FB Demi" pitchFamily="34" charset="0"/>
              </a:rPr>
              <a:t>Ex. 20:4-6</a:t>
            </a:r>
          </a:p>
        </p:txBody>
      </p:sp>
    </p:spTree>
    <p:extLst>
      <p:ext uri="{BB962C8B-B14F-4D97-AF65-F5344CB8AC3E}">
        <p14:creationId xmlns:p14="http://schemas.microsoft.com/office/powerpoint/2010/main" val="305284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46D4-1D7D-D9FC-4D66-24E679A7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erlin Sans FB Demi" pitchFamily="34" charset="0"/>
              </a:rPr>
              <a:t>The Majesty and Glory of God</a:t>
            </a:r>
            <a:endParaRPr lang="en-US" dirty="0">
              <a:latin typeface="Berlin Sans FB" panose="020E0602020502020306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9306-03B9-A968-0AE8-71554341F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u="sng" dirty="0">
                <a:latin typeface="Berlin Sans FB Demi" pitchFamily="34" charset="0"/>
              </a:rPr>
              <a:t>2. The wickedness of pride (21-26)</a:t>
            </a:r>
          </a:p>
          <a:p>
            <a:r>
              <a:rPr lang="en-US" dirty="0">
                <a:latin typeface="Berlin Sans FB Demi" pitchFamily="34" charset="0"/>
              </a:rPr>
              <a:t>21 Do you not know? Have you not heard? 28</a:t>
            </a:r>
          </a:p>
          <a:p>
            <a:r>
              <a:rPr lang="en-US" dirty="0">
                <a:latin typeface="Berlin Sans FB Demi" pitchFamily="34" charset="0"/>
              </a:rPr>
              <a:t>23 Rulers/ Judges are among the most powerful of men</a:t>
            </a:r>
          </a:p>
          <a:p>
            <a:r>
              <a:rPr lang="en-US" dirty="0">
                <a:latin typeface="Berlin Sans FB Demi" pitchFamily="34" charset="0"/>
              </a:rPr>
              <a:t>II Kings 18:32-35; Daniel 3:15; </a:t>
            </a:r>
            <a:br>
              <a:rPr lang="en-US" dirty="0">
                <a:latin typeface="Berlin Sans FB Demi" pitchFamily="34" charset="0"/>
              </a:rPr>
            </a:br>
            <a:r>
              <a:rPr lang="en-US" dirty="0">
                <a:latin typeface="Berlin Sans FB Demi" pitchFamily="34" charset="0"/>
              </a:rPr>
              <a:t>Isaiah 14:12-15; Daniel 4:30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7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CD9B-E733-6588-2B2E-F378908F8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erlin Sans FB Demi" pitchFamily="34" charset="0"/>
              </a:rPr>
              <a:t>The Majesty and Glory of God</a:t>
            </a:r>
            <a:endParaRPr lang="en-US" dirty="0">
              <a:latin typeface="Berlin Sans FB" panose="020E0602020502020306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F1E53-7A1F-EEA1-F3A8-F6C25E040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u="sng" dirty="0">
                <a:latin typeface="Berlin Sans FB Demi" pitchFamily="34" charset="0"/>
              </a:rPr>
              <a:t>3. The LORD sustains the weak (27-31)</a:t>
            </a:r>
          </a:p>
          <a:p>
            <a:r>
              <a:rPr lang="en-US" dirty="0">
                <a:latin typeface="Berlin Sans FB Demi" pitchFamily="34" charset="0"/>
              </a:rPr>
              <a:t>Weary (28, 29, 30, 31) tired (28, 30, 31)</a:t>
            </a:r>
          </a:p>
          <a:p>
            <a:r>
              <a:rPr lang="en-US" dirty="0">
                <a:latin typeface="Berlin Sans FB Demi" pitchFamily="34" charset="0"/>
              </a:rPr>
              <a:t>Youth/ vigorous young men (30) </a:t>
            </a:r>
            <a:br>
              <a:rPr lang="en-US" dirty="0">
                <a:latin typeface="Berlin Sans FB Demi" pitchFamily="34" charset="0"/>
              </a:rPr>
            </a:br>
            <a:r>
              <a:rPr lang="en-US" dirty="0">
                <a:latin typeface="Berlin Sans FB Demi" pitchFamily="34" charset="0"/>
              </a:rPr>
              <a:t>contrast those who wait on the LORD (31)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05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7475</TotalTime>
  <Words>172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Berlin Sans FB</vt:lpstr>
      <vt:lpstr>Berlin Sans FB Demi</vt:lpstr>
      <vt:lpstr>Calibri</vt:lpstr>
      <vt:lpstr>2_Office Theme</vt:lpstr>
      <vt:lpstr>PowerPoint Presentation</vt:lpstr>
      <vt:lpstr>Isaiah 40</vt:lpstr>
      <vt:lpstr>The Majesty and Glory of God</vt:lpstr>
      <vt:lpstr>The Majesty and Glory of God</vt:lpstr>
      <vt:lpstr>The Majesty and Glory of God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232</cp:revision>
  <dcterms:created xsi:type="dcterms:W3CDTF">2008-03-16T18:22:36Z</dcterms:created>
  <dcterms:modified xsi:type="dcterms:W3CDTF">2023-04-03T12:56:30Z</dcterms:modified>
</cp:coreProperties>
</file>