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42" r:id="rId2"/>
  </p:sldMasterIdLst>
  <p:notesMasterIdLst>
    <p:notesMasterId r:id="rId11"/>
  </p:notesMasterIdLst>
  <p:sldIdLst>
    <p:sldId id="259" r:id="rId3"/>
    <p:sldId id="256" r:id="rId4"/>
    <p:sldId id="257" r:id="rId5"/>
    <p:sldId id="260" r:id="rId6"/>
    <p:sldId id="262" r:id="rId7"/>
    <p:sldId id="263" r:id="rId8"/>
    <p:sldId id="264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22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4" d="100"/>
        <a:sy n="74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377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99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30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31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476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2926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768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915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313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669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851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50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3957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3793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611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74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391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795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00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296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795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72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5571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C41B8-2721-4AEE-9351-6C3A291B4445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205EE-473A-4B4F-9D9E-08205C0EF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899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0153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4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30" name="Picture 6" descr="Shackles HD wallpapers free download | Wallpaperbetter">
            <a:extLst>
              <a:ext uri="{FF2B5EF4-FFF2-40B4-BE49-F238E27FC236}">
                <a16:creationId xmlns:a16="http://schemas.microsoft.com/office/drawing/2014/main" id="{7B0DB00E-2243-511F-3417-7C44A6AAE7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45" t="968" r="13902" b="-1"/>
          <a:stretch/>
        </p:blipFill>
        <p:spPr bwMode="auto">
          <a:xfrm>
            <a:off x="2642616" y="10"/>
            <a:ext cx="650138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7" name="Rectangle 1036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7004404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FADD08-1865-808A-DC0C-0EEB6CBF3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485" y="1122363"/>
            <a:ext cx="301752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3600" b="1" dirty="0">
                <a:latin typeface="+mn-lt"/>
              </a:rPr>
              <a:t>The Consequences of </a:t>
            </a:r>
            <a:br>
              <a:rPr lang="en-US" sz="3600" b="1" dirty="0">
                <a:latin typeface="+mn-lt"/>
              </a:rPr>
            </a:br>
            <a:r>
              <a:rPr lang="en-US" sz="3600" b="1" dirty="0">
                <a:latin typeface="+mn-lt"/>
              </a:rPr>
              <a:t>Doing the Right Thing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6B799C-2DF3-76A0-D258-D48224B2BF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8485" y="4872922"/>
            <a:ext cx="3017519" cy="1208141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/>
              <a:t>Genesis 39:7-20</a:t>
            </a:r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1653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1" name="Rectangle 1040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771" y="4546920"/>
            <a:ext cx="298323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689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D00106-5678-DC13-0202-C103F619D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1153572"/>
            <a:ext cx="2624480" cy="44611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FFFF"/>
                </a:solidFill>
                <a:latin typeface="+mn-lt"/>
              </a:rPr>
              <a:t>Experiences of Joseph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70901-33F8-7445-0AAA-B12A10419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lang="en-US" b="1" dirty="0"/>
              <a:t>He was hated by his brothers. They sold him to the Midianites who took him to Egypt and sold him as a slave (Gen. 37). </a:t>
            </a:r>
          </a:p>
          <a:p>
            <a:endParaRPr lang="en-US" sz="800" b="1" dirty="0"/>
          </a:p>
          <a:p>
            <a:r>
              <a:rPr lang="en-US" b="1" dirty="0"/>
              <a:t>He did the right thing by God and Potiphar - but ended up in prison (Gen. 39). </a:t>
            </a:r>
          </a:p>
          <a:p>
            <a:endParaRPr lang="en-US" sz="800" b="1" dirty="0"/>
          </a:p>
          <a:p>
            <a:r>
              <a:rPr lang="en-US" b="1" dirty="0"/>
              <a:t>He was forgotten by the butler and spent 2 additional years in prison (Gen. 40). </a:t>
            </a:r>
          </a:p>
        </p:txBody>
      </p:sp>
    </p:spTree>
    <p:extLst>
      <p:ext uri="{BB962C8B-B14F-4D97-AF65-F5344CB8AC3E}">
        <p14:creationId xmlns:p14="http://schemas.microsoft.com/office/powerpoint/2010/main" val="2475273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80ACD-7C12-72C9-7E50-542077CD6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Others Have Suffered Unfairly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2156C-3E83-6855-A421-8213044CF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Job</a:t>
            </a:r>
          </a:p>
          <a:p>
            <a:r>
              <a:rPr lang="en-US" b="1" dirty="0"/>
              <a:t>Jeremiah</a:t>
            </a:r>
          </a:p>
          <a:p>
            <a:r>
              <a:rPr lang="en-US" b="1" dirty="0"/>
              <a:t>John the Baptist</a:t>
            </a:r>
          </a:p>
          <a:p>
            <a:r>
              <a:rPr lang="en-US" b="1" dirty="0"/>
              <a:t>Apostles</a:t>
            </a:r>
          </a:p>
          <a:p>
            <a:r>
              <a:rPr lang="en-US" b="1" dirty="0"/>
              <a:t>Stephen</a:t>
            </a:r>
          </a:p>
        </p:txBody>
      </p:sp>
    </p:spTree>
    <p:extLst>
      <p:ext uri="{BB962C8B-B14F-4D97-AF65-F5344CB8AC3E}">
        <p14:creationId xmlns:p14="http://schemas.microsoft.com/office/powerpoint/2010/main" val="3833439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E8F0F-152D-B65F-88FD-54B51B716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End Intended by the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A3DF2-ED2B-03E0-559A-623954A9A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90000"/>
              <a:buFont typeface="+mj-lt"/>
              <a:buAutoNum type="arabicPeriod" startAt="10"/>
            </a:pPr>
            <a:r>
              <a:rPr lang="en-US" b="1" dirty="0"/>
              <a:t>My brethren, take the prophets, who spoke in the name of the Lord, as an example of suffering and patience. </a:t>
            </a:r>
          </a:p>
          <a:p>
            <a:pPr marL="514350" indent="-514350">
              <a:buSzPct val="90000"/>
              <a:buFont typeface="+mj-lt"/>
              <a:buAutoNum type="arabicPeriod" startAt="10"/>
            </a:pPr>
            <a:r>
              <a:rPr lang="en-US" b="1" dirty="0"/>
              <a:t>Indeed we count them blessed who endure. You have heard of the perseverance of Job and seen the end intended by the Lord - that the Lord is very compassionate and merciful. </a:t>
            </a:r>
          </a:p>
          <a:p>
            <a:pPr marL="0" indent="0" algn="r">
              <a:buNone/>
            </a:pPr>
            <a:r>
              <a:rPr lang="en-US" b="1" dirty="0"/>
              <a:t>James 5:10-11</a:t>
            </a:r>
          </a:p>
        </p:txBody>
      </p:sp>
    </p:spTree>
    <p:extLst>
      <p:ext uri="{BB962C8B-B14F-4D97-AF65-F5344CB8AC3E}">
        <p14:creationId xmlns:p14="http://schemas.microsoft.com/office/powerpoint/2010/main" val="305933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E8F0F-152D-B65F-88FD-54B51B716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End Intended by the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A3DF2-ED2B-03E0-559A-623954A9A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Joseph got to see the blessings of his faithfulness. 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i="1" dirty="0"/>
              <a:t>“for </a:t>
            </a:r>
            <a:r>
              <a:rPr lang="en-US" b="1" i="1" dirty="0"/>
              <a:t>God</a:t>
            </a:r>
            <a:r>
              <a:rPr lang="en-US" i="1" dirty="0"/>
              <a:t> sent me before you to preserve life”</a:t>
            </a:r>
          </a:p>
          <a:p>
            <a:r>
              <a:rPr lang="en-US" i="1" dirty="0"/>
              <a:t>“And </a:t>
            </a:r>
            <a:r>
              <a:rPr lang="en-US" b="1" i="1" dirty="0"/>
              <a:t>God</a:t>
            </a:r>
            <a:r>
              <a:rPr lang="en-US" i="1" dirty="0"/>
              <a:t> sent me before you to preserve a posterity for you in the earth”</a:t>
            </a:r>
          </a:p>
          <a:p>
            <a:r>
              <a:rPr lang="en-US" i="1" dirty="0"/>
              <a:t>“So now it was not you who sent me here, but </a:t>
            </a:r>
            <a:r>
              <a:rPr lang="en-US" b="1" i="1" dirty="0"/>
              <a:t>God</a:t>
            </a:r>
            <a:r>
              <a:rPr lang="en-US" i="1" dirty="0"/>
              <a:t>”</a:t>
            </a:r>
          </a:p>
          <a:p>
            <a:r>
              <a:rPr lang="en-US" i="1" dirty="0"/>
              <a:t>“</a:t>
            </a:r>
            <a:r>
              <a:rPr lang="en-US" b="1" i="1" dirty="0"/>
              <a:t>God</a:t>
            </a:r>
            <a:r>
              <a:rPr lang="en-US" i="1" dirty="0"/>
              <a:t> has made me lord of all Egypt”</a:t>
            </a:r>
          </a:p>
          <a:p>
            <a:pPr marL="0" indent="0" algn="r">
              <a:buNone/>
            </a:pPr>
            <a:r>
              <a:rPr lang="en-US" dirty="0"/>
              <a:t>Genesis 45:4-9</a:t>
            </a:r>
          </a:p>
        </p:txBody>
      </p:sp>
    </p:spTree>
    <p:extLst>
      <p:ext uri="{BB962C8B-B14F-4D97-AF65-F5344CB8AC3E}">
        <p14:creationId xmlns:p14="http://schemas.microsoft.com/office/powerpoint/2010/main" val="2033195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E8F0F-152D-B65F-88FD-54B51B716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End Intended by the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A3DF2-ED2B-03E0-559A-623954A9A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Suffering can mean we are on the right track -</a:t>
            </a:r>
          </a:p>
          <a:p>
            <a:pPr marL="0" indent="0" algn="r">
              <a:buNone/>
            </a:pPr>
            <a:r>
              <a:rPr lang="en-US" b="1" dirty="0">
                <a:solidFill>
                  <a:srgbClr val="C00000"/>
                </a:solidFill>
              </a:rPr>
              <a:t>Matthew 5:10-12</a:t>
            </a:r>
          </a:p>
          <a:p>
            <a:r>
              <a:rPr lang="en-US" b="1" dirty="0"/>
              <a:t>Suffering can build character - </a:t>
            </a:r>
            <a:r>
              <a:rPr lang="en-US" b="1" dirty="0">
                <a:solidFill>
                  <a:srgbClr val="C00000"/>
                </a:solidFill>
              </a:rPr>
              <a:t>1 Pet. 1:6-7</a:t>
            </a:r>
          </a:p>
          <a:p>
            <a:r>
              <a:rPr lang="en-US" b="1" dirty="0"/>
              <a:t>Suffering can equip us to better serve others -</a:t>
            </a:r>
          </a:p>
          <a:p>
            <a:pPr marL="0" indent="0" algn="r">
              <a:buNone/>
            </a:pPr>
            <a:r>
              <a:rPr lang="en-US" b="1" dirty="0">
                <a:solidFill>
                  <a:srgbClr val="C00000"/>
                </a:solidFill>
              </a:rPr>
              <a:t>2 Corinthians 1:3-4</a:t>
            </a:r>
          </a:p>
          <a:p>
            <a:r>
              <a:rPr lang="en-US" b="1" dirty="0"/>
              <a:t>Suffering can help us long for heaven -</a:t>
            </a:r>
          </a:p>
          <a:p>
            <a:pPr marL="0" indent="0" algn="r">
              <a:buNone/>
            </a:pPr>
            <a:r>
              <a:rPr lang="en-US" b="1" dirty="0">
                <a:solidFill>
                  <a:srgbClr val="C00000"/>
                </a:solidFill>
              </a:rPr>
              <a:t>2 Cor. 4:16-18; Rom. 1:18</a:t>
            </a:r>
          </a:p>
        </p:txBody>
      </p:sp>
    </p:spTree>
    <p:extLst>
      <p:ext uri="{BB962C8B-B14F-4D97-AF65-F5344CB8AC3E}">
        <p14:creationId xmlns:p14="http://schemas.microsoft.com/office/powerpoint/2010/main" val="3380148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69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7148</TotalTime>
  <Words>283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4_Office Theme</vt:lpstr>
      <vt:lpstr>5_Office Theme</vt:lpstr>
      <vt:lpstr>PowerPoint Presentation</vt:lpstr>
      <vt:lpstr>The Consequences of  Doing the Right Thing</vt:lpstr>
      <vt:lpstr>Experiences of Joseph</vt:lpstr>
      <vt:lpstr>Others Have Suffered Unfairly</vt:lpstr>
      <vt:lpstr>The End Intended by the Lord</vt:lpstr>
      <vt:lpstr>The End Intended by the Lord</vt:lpstr>
      <vt:lpstr>The End Intended by the Lord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227</cp:revision>
  <dcterms:created xsi:type="dcterms:W3CDTF">2008-03-16T18:22:36Z</dcterms:created>
  <dcterms:modified xsi:type="dcterms:W3CDTF">2023-03-19T19:05:22Z</dcterms:modified>
</cp:coreProperties>
</file>