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</p:sldMasterIdLst>
  <p:notesMasterIdLst>
    <p:notesMasterId r:id="rId9"/>
  </p:notesMasterIdLst>
  <p:sldIdLst>
    <p:sldId id="258" r:id="rId3"/>
    <p:sldId id="590" r:id="rId4"/>
    <p:sldId id="591" r:id="rId5"/>
    <p:sldId id="275" r:id="rId6"/>
    <p:sldId id="276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2" d="100"/>
        <a:sy n="122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67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7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932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59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86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57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02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38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69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2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4317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62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20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5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5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1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5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5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14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6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PEACE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EIRENE – “harmony, tranquility, or contentment”</a:t>
            </a:r>
          </a:p>
          <a:p>
            <a:endParaRPr lang="en-US" sz="800" b="1" dirty="0"/>
          </a:p>
          <a:p>
            <a:r>
              <a:rPr lang="en-US" b="1" dirty="0"/>
              <a:t>“the tranquil state of mind assured of its salvation through Christ, and so fearing nothing from God and content with its earthly lot, of whatsoever sort it is” (Thayer’s). </a:t>
            </a:r>
          </a:p>
          <a:p>
            <a:endParaRPr lang="en-US" b="1" dirty="0"/>
          </a:p>
          <a:p>
            <a:r>
              <a:rPr lang="en-US" b="1" dirty="0"/>
              <a:t>Used 88 times in the New Testament</a:t>
            </a:r>
            <a:r>
              <a:rPr lang="en-US" sz="28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7048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Peace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Matthew 10:34-36</a:t>
            </a:r>
          </a:p>
          <a:p>
            <a:r>
              <a:rPr lang="en-US" sz="3200" b="1" dirty="0"/>
              <a:t>John 14:27</a:t>
            </a:r>
          </a:p>
          <a:p>
            <a:r>
              <a:rPr lang="en-US" sz="3200" b="1" dirty="0"/>
              <a:t>Colossians 1:19-22</a:t>
            </a:r>
          </a:p>
        </p:txBody>
      </p:sp>
      <p:pic>
        <p:nvPicPr>
          <p:cNvPr id="4" name="Picture 4" descr="Peace dove hi-res stock photography and images - Alamy">
            <a:extLst>
              <a:ext uri="{FF2B5EF4-FFF2-40B4-BE49-F238E27FC236}">
                <a16:creationId xmlns:a16="http://schemas.microsoft.com/office/drawing/2014/main" id="{DE34BD2F-D450-3916-5BCA-ED2F563F0D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68" t="9930" r="10036" b="18990"/>
          <a:stretch/>
        </p:blipFill>
        <p:spPr bwMode="auto">
          <a:xfrm>
            <a:off x="6257059" y="4152753"/>
            <a:ext cx="2258291" cy="215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247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Peace with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Psalm 32:1-5 - </a:t>
            </a:r>
            <a:r>
              <a:rPr lang="en-US" sz="3000" b="1" dirty="0">
                <a:solidFill>
                  <a:srgbClr val="002060"/>
                </a:solidFill>
              </a:rPr>
              <a:t>guilt is removed!</a:t>
            </a:r>
          </a:p>
          <a:p>
            <a:r>
              <a:rPr lang="en-US" sz="3200" b="1" dirty="0"/>
              <a:t>Matthew 11:28-30 - </a:t>
            </a:r>
            <a:r>
              <a:rPr lang="en-US" sz="3000" b="1" dirty="0">
                <a:solidFill>
                  <a:srgbClr val="002060"/>
                </a:solidFill>
              </a:rPr>
              <a:t>“rest for your souls”</a:t>
            </a:r>
          </a:p>
          <a:p>
            <a:r>
              <a:rPr lang="en-US" sz="3200" b="1" dirty="0"/>
              <a:t>Philippians 4:6-7</a:t>
            </a:r>
            <a:br>
              <a:rPr lang="en-US" sz="3200" b="1" dirty="0"/>
            </a:br>
            <a:r>
              <a:rPr lang="en-US" sz="3000" b="1" dirty="0">
                <a:solidFill>
                  <a:srgbClr val="002060"/>
                </a:solidFill>
              </a:rPr>
              <a:t>	              “peace that passes understanding”</a:t>
            </a:r>
          </a:p>
        </p:txBody>
      </p:sp>
      <p:pic>
        <p:nvPicPr>
          <p:cNvPr id="1028" name="Picture 4" descr="Peace dove hi-res stock photography and images - Alamy">
            <a:extLst>
              <a:ext uri="{FF2B5EF4-FFF2-40B4-BE49-F238E27FC236}">
                <a16:creationId xmlns:a16="http://schemas.microsoft.com/office/drawing/2014/main" id="{3D966771-9CB8-4D01-1565-1C6832320A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68" t="9930" r="10036" b="18990"/>
          <a:stretch/>
        </p:blipFill>
        <p:spPr bwMode="auto">
          <a:xfrm>
            <a:off x="6257059" y="4152753"/>
            <a:ext cx="2258291" cy="215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12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Peace with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Peace with our brethren.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Eph. 4:3</a:t>
            </a:r>
            <a:r>
              <a:rPr lang="en-US" sz="2800" b="1">
                <a:solidFill>
                  <a:srgbClr val="002060"/>
                </a:solidFill>
              </a:rPr>
              <a:t>; 1 </a:t>
            </a:r>
            <a:r>
              <a:rPr lang="en-US" sz="2800" b="1" dirty="0">
                <a:solidFill>
                  <a:srgbClr val="002060"/>
                </a:solidFill>
              </a:rPr>
              <a:t>Thess. 5:13; Col. 3:13-15</a:t>
            </a:r>
          </a:p>
          <a:p>
            <a:endParaRPr lang="en-US" sz="800" b="1" dirty="0"/>
          </a:p>
          <a:p>
            <a:r>
              <a:rPr lang="en-US" sz="3200" b="1" dirty="0"/>
              <a:t>Peace with everyone. 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James 3:17-18; Matt. 5:9; Rom. 12:18</a:t>
            </a:r>
          </a:p>
        </p:txBody>
      </p:sp>
      <p:pic>
        <p:nvPicPr>
          <p:cNvPr id="4" name="Picture 4" descr="Peace dove hi-res stock photography and images - Alamy">
            <a:extLst>
              <a:ext uri="{FF2B5EF4-FFF2-40B4-BE49-F238E27FC236}">
                <a16:creationId xmlns:a16="http://schemas.microsoft.com/office/drawing/2014/main" id="{8012BBC8-3028-A6C2-7200-9AD78F1F09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68" t="9930" r="10036" b="18990"/>
          <a:stretch/>
        </p:blipFill>
        <p:spPr bwMode="auto">
          <a:xfrm>
            <a:off x="6257059" y="4152753"/>
            <a:ext cx="2258291" cy="215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7749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</TotalTime>
  <Words>136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Gill Sans MT Condensed</vt:lpstr>
      <vt:lpstr>1_Office Theme</vt:lpstr>
      <vt:lpstr>2_Office Theme</vt:lpstr>
      <vt:lpstr>Galatians 5:22-23</vt:lpstr>
      <vt:lpstr>PEACE</vt:lpstr>
      <vt:lpstr>1. Peace with God</vt:lpstr>
      <vt:lpstr>2. Peace with Self</vt:lpstr>
      <vt:lpstr>3. Peace with Others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210</cp:revision>
  <dcterms:created xsi:type="dcterms:W3CDTF">2008-03-16T18:22:36Z</dcterms:created>
  <dcterms:modified xsi:type="dcterms:W3CDTF">2023-03-05T20:47:43Z</dcterms:modified>
</cp:coreProperties>
</file>