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</p:sldMasterIdLst>
  <p:notesMasterIdLst>
    <p:notesMasterId r:id="rId22"/>
  </p:notesMasterIdLst>
  <p:sldIdLst>
    <p:sldId id="259" r:id="rId3"/>
    <p:sldId id="256" r:id="rId4"/>
    <p:sldId id="257" r:id="rId5"/>
    <p:sldId id="261" r:id="rId6"/>
    <p:sldId id="262" r:id="rId7"/>
    <p:sldId id="263" r:id="rId8"/>
    <p:sldId id="264" r:id="rId9"/>
    <p:sldId id="265" r:id="rId10"/>
    <p:sldId id="268" r:id="rId11"/>
    <p:sldId id="267" r:id="rId12"/>
    <p:sldId id="269" r:id="rId13"/>
    <p:sldId id="258" r:id="rId14"/>
    <p:sldId id="271" r:id="rId15"/>
    <p:sldId id="272" r:id="rId16"/>
    <p:sldId id="273" r:id="rId17"/>
    <p:sldId id="631" r:id="rId18"/>
    <p:sldId id="632" r:id="rId19"/>
    <p:sldId id="270" r:id="rId20"/>
    <p:sldId id="26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4" d="100"/>
          <a:sy n="74" d="100"/>
        </p:scale>
        <p:origin x="113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52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06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17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7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59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61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78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9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6489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605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42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12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18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9324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19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96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02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2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03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9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2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0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5082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C2AC8-D65E-452C-B11B-2BB50039DCC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7CE54-5423-4558-BF4B-7C9B3EC83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7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8711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438F3-43AC-1D3D-36DE-41FE3DE06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37201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6. God Adds Us to the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088E3-B2B6-542E-478D-96EFA849C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687781"/>
            <a:ext cx="7886700" cy="34891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…and the Lord added to the church daily those who were being saved. 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Acts 2:47</a:t>
            </a:r>
          </a:p>
          <a:p>
            <a:pPr marL="514350" indent="-514350">
              <a:buFont typeface="+mj-lt"/>
              <a:buAutoNum type="arabicPeriod" startAt="8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90732610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B31EA-FD06-F4B5-7F3E-A011C53C4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God Always Does for Man What Man Can’t Do For Himself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7D8B1-E5AD-C88E-66EA-9DCF6742D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27" y="2175164"/>
            <a:ext cx="6691746" cy="40295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saves us.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made the plan of salvation.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furnished the sacrifice.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sets forth the conditions.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gives us time and opportunity.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adds us to the church. </a:t>
            </a:r>
          </a:p>
        </p:txBody>
      </p:sp>
    </p:spTree>
    <p:extLst>
      <p:ext uri="{BB962C8B-B14F-4D97-AF65-F5344CB8AC3E}">
        <p14:creationId xmlns:p14="http://schemas.microsoft.com/office/powerpoint/2010/main" val="55566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C6BB-AA5C-3014-9618-65E426FD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We Must Do Our 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A255E-5E33-9672-7D85-417ED7D90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30581"/>
            <a:ext cx="7886700" cy="39463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Therefore, my beloved, as you have always obeyed, not as in my presence only, but now much more in my absence, work out your own salvation with fear and trembling.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Philippians 2:12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8309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C6BB-AA5C-3014-9618-65E426FD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We Must Do Our 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A255E-5E33-9672-7D85-417ED7D90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9637"/>
            <a:ext cx="7886700" cy="42373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7030A0"/>
                </a:solidFill>
              </a:rPr>
              <a:t>BELIEVE</a:t>
            </a:r>
            <a:endParaRPr lang="en-US" sz="3200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Therefore I said to you that you will die in your sins; for if you do not believe that I am He, you will die in your sins.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John 8:24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62364549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C6BB-AA5C-3014-9618-65E426FD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We Must Do Our 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A255E-5E33-9672-7D85-417ED7D90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9637"/>
            <a:ext cx="7886700" cy="42373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7030A0"/>
                </a:solidFill>
              </a:rPr>
              <a:t>REPENT</a:t>
            </a:r>
            <a:endParaRPr lang="en-US" sz="3200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Truly, these times of ignorance God overlooked, but now commands all men everywhere to repent.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Acts 17:30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32277178"/>
      </p:ext>
    </p:extLst>
  </p:cSld>
  <p:clrMapOvr>
    <a:masterClrMapping/>
  </p:clrMapOvr>
  <p:transition spd="slow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C6BB-AA5C-3014-9618-65E426FD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We Must Do Our 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A255E-5E33-9672-7D85-417ED7D90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9637"/>
            <a:ext cx="7886700" cy="469669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7030A0"/>
                </a:solidFill>
              </a:rPr>
              <a:t>CONFESS OUR FAITH</a:t>
            </a:r>
            <a:endParaRPr lang="en-US" sz="3200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en-US" sz="800" b="1" dirty="0"/>
          </a:p>
          <a:p>
            <a:pPr marL="514350" indent="-514350">
              <a:buSzPct val="90000"/>
              <a:buFont typeface="+mj-lt"/>
              <a:buAutoNum type="arabicPeriod" startAt="9"/>
            </a:pPr>
            <a:r>
              <a:rPr lang="en-US" sz="3200" b="1" dirty="0"/>
              <a:t>That if you confess with your mouth the Lord Jesus and believe in your heart that God has raised Him from the dead, you will be saved. </a:t>
            </a:r>
          </a:p>
          <a:p>
            <a:pPr marL="514350" indent="-514350">
              <a:buSzPct val="90000"/>
              <a:buFont typeface="+mj-lt"/>
              <a:buAutoNum type="arabicPeriod" startAt="9"/>
            </a:pPr>
            <a:r>
              <a:rPr lang="en-US" sz="3200" b="1" dirty="0"/>
              <a:t>For with the heart one believes unto righteousness, and with the mouth confession is made unto salvation.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Romans 10:9-10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055968958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C6BB-AA5C-3014-9618-65E426FD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We Must Do Our 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A255E-5E33-9672-7D85-417ED7D90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9637"/>
            <a:ext cx="7886700" cy="42373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7030A0"/>
                </a:solidFill>
              </a:rPr>
              <a:t>BE BAPTIZED</a:t>
            </a:r>
            <a:endParaRPr lang="en-US" sz="3200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And now why are you waiting? Arise and be baptized, and wash away your sins, calling on the name of the Lord.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Acts 22:16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53824438"/>
      </p:ext>
    </p:extLst>
  </p:cSld>
  <p:clrMapOvr>
    <a:masterClrMapping/>
  </p:clrMapOvr>
  <p:transition spd="slow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C6BB-AA5C-3014-9618-65E426FD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We Must Do Our 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A255E-5E33-9672-7D85-417ED7D90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9637"/>
            <a:ext cx="7886700" cy="42373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7030A0"/>
                </a:solidFill>
              </a:rPr>
              <a:t>LIVE FAITHFULLY</a:t>
            </a:r>
            <a:endParaRPr lang="en-US" sz="3200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For you have need of endurance, so that after you have done the will of God, you may receive the promise.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Hebrews 10:36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57109137"/>
      </p:ext>
    </p:extLst>
  </p:cSld>
  <p:clrMapOvr>
    <a:masterClrMapping/>
  </p:clrMapOvr>
  <p:transition spd="slow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C6BB-AA5C-3014-9618-65E426FD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We Must Do Our 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A255E-5E33-9672-7D85-417ED7D90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1907" y="2161309"/>
            <a:ext cx="6340186" cy="3960236"/>
          </a:xfrm>
        </p:spPr>
        <p:txBody>
          <a:bodyPr>
            <a:normAutofit/>
          </a:bodyPr>
          <a:lstStyle/>
          <a:p>
            <a:r>
              <a:rPr lang="en-US" sz="3200" b="1" dirty="0"/>
              <a:t>Believe in Jesus - </a:t>
            </a:r>
            <a:r>
              <a:rPr lang="en-US" sz="3200" b="1" dirty="0">
                <a:solidFill>
                  <a:srgbClr val="7030A0"/>
                </a:solidFill>
              </a:rPr>
              <a:t>John 8:24</a:t>
            </a:r>
          </a:p>
          <a:p>
            <a:r>
              <a:rPr lang="en-US" sz="3200" b="1" dirty="0"/>
              <a:t>Repent of our sins - </a:t>
            </a:r>
            <a:r>
              <a:rPr lang="en-US" sz="3200" b="1" dirty="0">
                <a:solidFill>
                  <a:srgbClr val="7030A0"/>
                </a:solidFill>
              </a:rPr>
              <a:t>Acts 17:30</a:t>
            </a:r>
          </a:p>
          <a:p>
            <a:r>
              <a:rPr lang="en-US" sz="3200" b="1" dirty="0"/>
              <a:t>Confess our faith - </a:t>
            </a:r>
            <a:r>
              <a:rPr lang="en-US" sz="3200" b="1" dirty="0">
                <a:solidFill>
                  <a:srgbClr val="7030A0"/>
                </a:solidFill>
              </a:rPr>
              <a:t>Romans 10:9-10</a:t>
            </a:r>
          </a:p>
          <a:p>
            <a:r>
              <a:rPr lang="en-US" sz="3200" b="1" dirty="0"/>
              <a:t>Be baptized - </a:t>
            </a:r>
            <a:r>
              <a:rPr lang="en-US" sz="3200" b="1" dirty="0">
                <a:solidFill>
                  <a:srgbClr val="7030A0"/>
                </a:solidFill>
              </a:rPr>
              <a:t>Acts 22:16</a:t>
            </a:r>
          </a:p>
          <a:p>
            <a:r>
              <a:rPr lang="en-US" sz="3200" b="1" dirty="0"/>
              <a:t>Live faithfully - </a:t>
            </a:r>
            <a:r>
              <a:rPr lang="en-US" sz="3200" b="1" dirty="0">
                <a:solidFill>
                  <a:srgbClr val="7030A0"/>
                </a:solidFill>
              </a:rPr>
              <a:t>Hebrews 10:36</a:t>
            </a:r>
          </a:p>
        </p:txBody>
      </p:sp>
    </p:spTree>
    <p:extLst>
      <p:ext uri="{BB962C8B-B14F-4D97-AF65-F5344CB8AC3E}">
        <p14:creationId xmlns:p14="http://schemas.microsoft.com/office/powerpoint/2010/main" val="181582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155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Funeral Rituals from Jesus' Time that Still Exist Today - Funeral Basics">
            <a:extLst>
              <a:ext uri="{FF2B5EF4-FFF2-40B4-BE49-F238E27FC236}">
                <a16:creationId xmlns:a16="http://schemas.microsoft.com/office/drawing/2014/main" id="{DF5F27CD-F0D4-2D9D-05FD-E348DF5CDD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85"/>
          <a:stretch/>
        </p:blipFill>
        <p:spPr bwMode="auto">
          <a:xfrm>
            <a:off x="938645" y="1875703"/>
            <a:ext cx="7266709" cy="43727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6A002C9-0D9D-6096-324A-21836ADF37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40478"/>
            <a:ext cx="7772400" cy="941964"/>
          </a:xfrm>
        </p:spPr>
        <p:txBody>
          <a:bodyPr>
            <a:noAutofit/>
          </a:bodyPr>
          <a:lstStyle/>
          <a:p>
            <a:r>
              <a:rPr lang="en-US" sz="4800" dirty="0">
                <a:latin typeface="Elephant" panose="02020904090505020303" pitchFamily="18" charset="0"/>
              </a:rPr>
              <a:t>“Take Away the Stone”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514CA3-411F-F6F4-5880-020DCD72D190}"/>
              </a:ext>
            </a:extLst>
          </p:cNvPr>
          <p:cNvSpPr/>
          <p:nvPr/>
        </p:nvSpPr>
        <p:spPr>
          <a:xfrm>
            <a:off x="6102927" y="5500113"/>
            <a:ext cx="2355273" cy="936919"/>
          </a:xfrm>
          <a:prstGeom prst="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27A49-01A9-D89E-E75A-8BD8E0DF6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6109" y="5749509"/>
            <a:ext cx="2001984" cy="55431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John 11:39</a:t>
            </a:r>
          </a:p>
        </p:txBody>
      </p:sp>
    </p:spTree>
    <p:extLst>
      <p:ext uri="{BB962C8B-B14F-4D97-AF65-F5344CB8AC3E}">
        <p14:creationId xmlns:p14="http://schemas.microsoft.com/office/powerpoint/2010/main" val="262747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B31EA-FD06-F4B5-7F3E-A011C53C4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+mn-lt"/>
              </a:rPr>
              <a:t>God Never Does for Man What Man Can Do For Himself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7D8B1-E5AD-C88E-66EA-9DCF6742D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33599"/>
            <a:ext cx="7886700" cy="4043363"/>
          </a:xfrm>
        </p:spPr>
        <p:txBody>
          <a:bodyPr>
            <a:normAutofit/>
          </a:bodyPr>
          <a:lstStyle/>
          <a:p>
            <a:r>
              <a:rPr lang="en-US" sz="3200" b="1" dirty="0"/>
              <a:t>Turning water into wine - </a:t>
            </a:r>
            <a:r>
              <a:rPr lang="en-US" sz="3200" b="1" dirty="0">
                <a:solidFill>
                  <a:srgbClr val="C00000"/>
                </a:solidFill>
              </a:rPr>
              <a:t>John 2:7-8</a:t>
            </a:r>
          </a:p>
          <a:p>
            <a:r>
              <a:rPr lang="en-US" sz="3200" b="1" dirty="0"/>
              <a:t>Feeding the five thousand - </a:t>
            </a:r>
            <a:r>
              <a:rPr lang="en-US" sz="3200" b="1" dirty="0">
                <a:solidFill>
                  <a:srgbClr val="C00000"/>
                </a:solidFill>
              </a:rPr>
              <a:t>John 6:5-12</a:t>
            </a:r>
          </a:p>
          <a:p>
            <a:r>
              <a:rPr lang="en-US" sz="3200" b="1" dirty="0"/>
              <a:t>Healing man born blind - </a:t>
            </a:r>
            <a:r>
              <a:rPr lang="en-US" sz="3200" b="1" dirty="0">
                <a:solidFill>
                  <a:srgbClr val="C00000"/>
                </a:solidFill>
              </a:rPr>
              <a:t>John 9:6-7</a:t>
            </a:r>
          </a:p>
          <a:p>
            <a:endParaRPr lang="en-US" sz="800" b="1" dirty="0"/>
          </a:p>
          <a:p>
            <a:r>
              <a:rPr lang="en-US" sz="3200" b="1" dirty="0"/>
              <a:t>Noah and the ark - </a:t>
            </a:r>
            <a:r>
              <a:rPr lang="en-US" sz="3200" b="1" dirty="0">
                <a:solidFill>
                  <a:srgbClr val="C00000"/>
                </a:solidFill>
              </a:rPr>
              <a:t>Hebrews 11:7</a:t>
            </a:r>
          </a:p>
          <a:p>
            <a:r>
              <a:rPr lang="en-US" sz="3200" b="1" dirty="0"/>
              <a:t>Deliverance from Egypt - </a:t>
            </a:r>
            <a:r>
              <a:rPr lang="en-US" sz="3200" b="1" dirty="0">
                <a:solidFill>
                  <a:srgbClr val="C00000"/>
                </a:solidFill>
              </a:rPr>
              <a:t>Exodus 3:7-10</a:t>
            </a:r>
          </a:p>
          <a:p>
            <a:r>
              <a:rPr lang="en-US" sz="3200" b="1" dirty="0"/>
              <a:t>Deliverance from serpents - </a:t>
            </a:r>
            <a:r>
              <a:rPr lang="en-US" sz="3200" b="1" dirty="0">
                <a:solidFill>
                  <a:srgbClr val="C00000"/>
                </a:solidFill>
              </a:rPr>
              <a:t>Numbers 21:8-9</a:t>
            </a:r>
          </a:p>
        </p:txBody>
      </p:sp>
    </p:spTree>
    <p:extLst>
      <p:ext uri="{BB962C8B-B14F-4D97-AF65-F5344CB8AC3E}">
        <p14:creationId xmlns:p14="http://schemas.microsoft.com/office/powerpoint/2010/main" val="2870053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B31EA-FD06-F4B5-7F3E-A011C53C4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God Always Does for Man What Man Can’t Do For Himself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7D8B1-E5AD-C88E-66EA-9DCF6742D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63091"/>
            <a:ext cx="7886700" cy="3613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Not by works of righteousness which we have done, but according to His mercy He saved us, through the washing of regeneration and renewing of the Holy Spirit.</a:t>
            </a:r>
          </a:p>
          <a:p>
            <a:pPr marL="0" indent="0" algn="r">
              <a:buNone/>
            </a:pPr>
            <a:r>
              <a:rPr lang="en-US" sz="3200" b="1" dirty="0"/>
              <a:t>Titus 3:5</a:t>
            </a:r>
          </a:p>
        </p:txBody>
      </p:sp>
    </p:spTree>
    <p:extLst>
      <p:ext uri="{BB962C8B-B14F-4D97-AF65-F5344CB8AC3E}">
        <p14:creationId xmlns:p14="http://schemas.microsoft.com/office/powerpoint/2010/main" val="414711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438F3-43AC-1D3D-36DE-41FE3DE06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37201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God Saves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088E3-B2B6-542E-478D-96EFA849C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47455"/>
            <a:ext cx="7886700" cy="40295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n-US" sz="3200" b="1" dirty="0"/>
              <a:t>For by grace you have been saved through faith, and that not of yourselves; it is the gift of God, 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US" sz="3200" b="1" dirty="0"/>
              <a:t>not of works, lest anyone should boast. 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Ephesians 2:8-9</a:t>
            </a:r>
          </a:p>
          <a:p>
            <a:pPr marL="514350" indent="-514350">
              <a:buFont typeface="+mj-lt"/>
              <a:buAutoNum type="arabicPeriod" startAt="8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7898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438F3-43AC-1D3D-36DE-41FE3DE06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37201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God Made the Plan of Salvation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088E3-B2B6-542E-478D-96EFA849C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85999"/>
            <a:ext cx="7886700" cy="3890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Who has saved us and called us with a holy calling, not according to our works, but according to His own purpose and grace which was given to us in Christ Jesus before time began. 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2 Timothy 1:9</a:t>
            </a:r>
          </a:p>
          <a:p>
            <a:pPr marL="514350" indent="-514350">
              <a:buFont typeface="+mj-lt"/>
              <a:buAutoNum type="arabicPeriod" startAt="8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01625624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438F3-43AC-1D3D-36DE-41FE3DE06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37201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God Furnished the Sacrifice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088E3-B2B6-542E-478D-96EFA849C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79963"/>
            <a:ext cx="7886700" cy="3696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For God so loved the world that He gave His only begotten Son, that whoever believes in Him should not perish but have everlasting life. 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John 3:16</a:t>
            </a:r>
          </a:p>
          <a:p>
            <a:pPr marL="514350" indent="-514350">
              <a:buFont typeface="+mj-lt"/>
              <a:buAutoNum type="arabicPeriod" startAt="8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39569605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438F3-43AC-1D3D-36DE-41FE3DE06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143596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God Sets Forth the Conditions to Be Met for Salvation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088E3-B2B6-542E-478D-96EFA849C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99855"/>
            <a:ext cx="7886700" cy="38771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n-US" sz="3200" b="1" dirty="0"/>
              <a:t>Though He was a Son, yet He learned obedience by the things which He suffered. 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US" sz="3200" b="1" dirty="0"/>
              <a:t>And having been perfected, He became the author of eternal salvation to all who obey Him. 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Hebrews 5:8-9</a:t>
            </a:r>
          </a:p>
          <a:p>
            <a:pPr marL="514350" indent="-514350">
              <a:buFont typeface="+mj-lt"/>
              <a:buAutoNum type="arabicPeriod" startAt="8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3225647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438F3-43AC-1D3D-36DE-41FE3DE06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143596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5. God Gives Us Time and Opportunity to Be Saved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088E3-B2B6-542E-478D-96EFA849C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660073"/>
            <a:ext cx="7886700" cy="35168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The Lord is not slack concerning His promise, as some count slackness, but is longsuffering toward us, not willing that any should perish but that all should come to repentance. 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2 Peter 3:9</a:t>
            </a:r>
          </a:p>
          <a:p>
            <a:pPr marL="514350" indent="-514350">
              <a:buFont typeface="+mj-lt"/>
              <a:buAutoNum type="arabicPeriod" startAt="8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553688144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6816</TotalTime>
  <Words>663</Words>
  <Application>Microsoft Office PowerPoint</Application>
  <PresentationFormat>On-screen Show (4:3)</PresentationFormat>
  <Paragraphs>87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Elephant</vt:lpstr>
      <vt:lpstr>4_Office Theme</vt:lpstr>
      <vt:lpstr>5_Office Theme</vt:lpstr>
      <vt:lpstr>PowerPoint Presentation</vt:lpstr>
      <vt:lpstr>“Take Away the Stone”</vt:lpstr>
      <vt:lpstr>God Never Does for Man What Man Can Do For Himself</vt:lpstr>
      <vt:lpstr>God Always Does for Man What Man Can’t Do For Himself</vt:lpstr>
      <vt:lpstr>1. God Saves Us</vt:lpstr>
      <vt:lpstr>2. God Made the Plan of Salvation</vt:lpstr>
      <vt:lpstr>3. God Furnished the Sacrifice</vt:lpstr>
      <vt:lpstr>4. God Sets Forth the Conditions to Be Met for Salvation</vt:lpstr>
      <vt:lpstr>5. God Gives Us Time and Opportunity to Be Saved</vt:lpstr>
      <vt:lpstr>6. God Adds Us to the Church</vt:lpstr>
      <vt:lpstr>God Always Does for Man What Man Can’t Do For Himself</vt:lpstr>
      <vt:lpstr>We Must Do Our Part</vt:lpstr>
      <vt:lpstr>We Must Do Our Part</vt:lpstr>
      <vt:lpstr>We Must Do Our Part</vt:lpstr>
      <vt:lpstr>We Must Do Our Part</vt:lpstr>
      <vt:lpstr>We Must Do Our Part</vt:lpstr>
      <vt:lpstr>We Must Do Our Part</vt:lpstr>
      <vt:lpstr>We Must Do Our Part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209</cp:revision>
  <dcterms:created xsi:type="dcterms:W3CDTF">2008-03-16T18:22:36Z</dcterms:created>
  <dcterms:modified xsi:type="dcterms:W3CDTF">2023-02-26T20:44:28Z</dcterms:modified>
</cp:coreProperties>
</file>