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2" r:id="rId1"/>
    <p:sldMasterId id="2147483784" r:id="rId2"/>
  </p:sldMasterIdLst>
  <p:notesMasterIdLst>
    <p:notesMasterId r:id="rId19"/>
  </p:notesMasterIdLst>
  <p:sldIdLst>
    <p:sldId id="259" r:id="rId3"/>
    <p:sldId id="258" r:id="rId4"/>
    <p:sldId id="574" r:id="rId5"/>
    <p:sldId id="575" r:id="rId6"/>
    <p:sldId id="267" r:id="rId7"/>
    <p:sldId id="266" r:id="rId8"/>
    <p:sldId id="263" r:id="rId9"/>
    <p:sldId id="265" r:id="rId10"/>
    <p:sldId id="264" r:id="rId11"/>
    <p:sldId id="268" r:id="rId12"/>
    <p:sldId id="269" r:id="rId13"/>
    <p:sldId id="270" r:id="rId14"/>
    <p:sldId id="273" r:id="rId15"/>
    <p:sldId id="272" r:id="rId16"/>
    <p:sldId id="274" r:id="rId17"/>
    <p:sldId id="576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>
        <p:scale>
          <a:sx n="16" d="100"/>
          <a:sy n="16" d="100"/>
        </p:scale>
        <p:origin x="2789" y="13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2002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2/19/2023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228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629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9335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9883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7746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5224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5295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7025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8404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16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954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5962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5459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6934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812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549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192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236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95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344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967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738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3CCCC-922E-474B-9E82-154201950281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1841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3CCCC-922E-474B-9E82-154201950281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099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15686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D600-1E46-C010-D997-BE81DE6CF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Put God’s Kingdom First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A8949-34A8-B8C9-D02C-FAE113C74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Spreading the Gospel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 Salvation of Others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AFABF78-AD47-3918-9DBC-12D2F0C39137}"/>
              </a:ext>
            </a:extLst>
          </p:cNvPr>
          <p:cNvSpPr/>
          <p:nvPr/>
        </p:nvSpPr>
        <p:spPr>
          <a:xfrm>
            <a:off x="969818" y="3228115"/>
            <a:ext cx="7329055" cy="338859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68C2EA-8BEE-682D-9853-9A17EB20DDCA}"/>
              </a:ext>
            </a:extLst>
          </p:cNvPr>
          <p:cNvSpPr txBox="1"/>
          <p:nvPr/>
        </p:nvSpPr>
        <p:spPr>
          <a:xfrm>
            <a:off x="1510145" y="3726864"/>
            <a:ext cx="624840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“Likewise, I say to you, there is </a:t>
            </a:r>
            <a:r>
              <a:rPr kumimoji="0" lang="en-US" sz="3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joy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in the presence of the angels of God over one sinner who repents.” 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Luke 15:10</a:t>
            </a:r>
          </a:p>
        </p:txBody>
      </p:sp>
    </p:spTree>
    <p:extLst>
      <p:ext uri="{BB962C8B-B14F-4D97-AF65-F5344CB8AC3E}">
        <p14:creationId xmlns:p14="http://schemas.microsoft.com/office/powerpoint/2010/main" val="981795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D600-1E46-C010-D997-BE81DE6CF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Put God’s Kingdom First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A8949-34A8-B8C9-D02C-FAE113C74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Spreading the Gospel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 Salvation of Others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AFABF78-AD47-3918-9DBC-12D2F0C39137}"/>
              </a:ext>
            </a:extLst>
          </p:cNvPr>
          <p:cNvSpPr/>
          <p:nvPr/>
        </p:nvSpPr>
        <p:spPr>
          <a:xfrm>
            <a:off x="969818" y="3228115"/>
            <a:ext cx="7329055" cy="338859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68C2EA-8BEE-682D-9853-9A17EB20DDCA}"/>
              </a:ext>
            </a:extLst>
          </p:cNvPr>
          <p:cNvSpPr txBox="1"/>
          <p:nvPr/>
        </p:nvSpPr>
        <p:spPr>
          <a:xfrm>
            <a:off x="1510145" y="3422067"/>
            <a:ext cx="6248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“When they heard these things they became silent; and they glorified God, saying, ‘Then God has also granted to the Gentiles repentance to life.’” 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Acts 11:18</a:t>
            </a:r>
          </a:p>
        </p:txBody>
      </p:sp>
    </p:spTree>
    <p:extLst>
      <p:ext uri="{BB962C8B-B14F-4D97-AF65-F5344CB8AC3E}">
        <p14:creationId xmlns:p14="http://schemas.microsoft.com/office/powerpoint/2010/main" val="721765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D600-1E46-C010-D997-BE81DE6CF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Put God’s Kingdom First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A8949-34A8-B8C9-D02C-FAE113C74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Spreading the Gospel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 Salvation of Others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AFABF78-AD47-3918-9DBC-12D2F0C39137}"/>
              </a:ext>
            </a:extLst>
          </p:cNvPr>
          <p:cNvSpPr/>
          <p:nvPr/>
        </p:nvSpPr>
        <p:spPr>
          <a:xfrm>
            <a:off x="969818" y="3228115"/>
            <a:ext cx="7329055" cy="338859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68C2EA-8BEE-682D-9853-9A17EB20DDCA}"/>
              </a:ext>
            </a:extLst>
          </p:cNvPr>
          <p:cNvSpPr txBox="1"/>
          <p:nvPr/>
        </p:nvSpPr>
        <p:spPr>
          <a:xfrm>
            <a:off x="1343891" y="3422067"/>
            <a:ext cx="665018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“So, being sent on their way by the church, they passed through Phoenicia and Samaria, describing the conversion of the Gentiles; and they caused </a:t>
            </a:r>
            <a:r>
              <a:rPr kumimoji="0" lang="en-US" sz="3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great joy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 all the brethren.” 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Acts 15:3</a:t>
            </a:r>
          </a:p>
        </p:txBody>
      </p:sp>
    </p:spTree>
    <p:extLst>
      <p:ext uri="{BB962C8B-B14F-4D97-AF65-F5344CB8AC3E}">
        <p14:creationId xmlns:p14="http://schemas.microsoft.com/office/powerpoint/2010/main" val="42933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D600-1E46-C010-D997-BE81DE6CF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Learn to Be 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A8949-34A8-B8C9-D02C-FAE113C74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en-US" sz="3200" b="1" dirty="0"/>
              <a:t>Let your conduct be without covetousness; be content with such things as you have. For He Himself has said, </a:t>
            </a:r>
            <a:br>
              <a:rPr lang="en-US" sz="3200" b="1" dirty="0"/>
            </a:br>
            <a:r>
              <a:rPr lang="en-US" sz="3200" b="1" dirty="0"/>
              <a:t>“I will never leave you nor forsake you.”  </a:t>
            </a:r>
          </a:p>
          <a:p>
            <a:pPr marL="514350" indent="-514350">
              <a:buFont typeface="+mj-lt"/>
              <a:buAutoNum type="arabicPeriod" startAt="5"/>
            </a:pPr>
            <a:endParaRPr lang="en-US" sz="800" b="1" dirty="0"/>
          </a:p>
          <a:p>
            <a:pPr marL="514350" indent="-514350">
              <a:buFont typeface="+mj-lt"/>
              <a:buAutoNum type="arabicPeriod" startAt="5"/>
            </a:pPr>
            <a:r>
              <a:rPr lang="en-US" sz="3200" b="1" dirty="0"/>
              <a:t>So we may boldly say: “The Lord is my helper; I will not fear. What can man do to me?”</a:t>
            </a:r>
          </a:p>
          <a:p>
            <a:pPr marL="0" indent="0" algn="r">
              <a:buNone/>
            </a:pPr>
            <a:r>
              <a:rPr lang="en-US" sz="3200" b="1" dirty="0"/>
              <a:t>Hebrews 13:5-6</a:t>
            </a:r>
          </a:p>
        </p:txBody>
      </p:sp>
    </p:spTree>
    <p:extLst>
      <p:ext uri="{BB962C8B-B14F-4D97-AF65-F5344CB8AC3E}">
        <p14:creationId xmlns:p14="http://schemas.microsoft.com/office/powerpoint/2010/main" val="2772675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D600-1E46-C010-D997-BE81DE6CF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Learn to Be 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A8949-34A8-B8C9-D02C-FAE113C74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In a materialistic world, we must learn to be content with God’s blessings.</a:t>
            </a:r>
          </a:p>
          <a:p>
            <a:pPr lvl="1"/>
            <a:r>
              <a:rPr lang="en-US" sz="3200" b="1" dirty="0">
                <a:solidFill>
                  <a:srgbClr val="002060"/>
                </a:solidFill>
              </a:rPr>
              <a:t>Matt. 6:31-34; 1 Tim. 6:6-8</a:t>
            </a:r>
          </a:p>
          <a:p>
            <a:pPr lvl="1"/>
            <a:endParaRPr lang="en-US" sz="800" b="1" dirty="0"/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In an uncertain world of sin, we must be content with God’s presence. </a:t>
            </a:r>
          </a:p>
          <a:p>
            <a:pPr lvl="1"/>
            <a:r>
              <a:rPr lang="en-US" sz="3200" b="1" dirty="0">
                <a:solidFill>
                  <a:srgbClr val="002060"/>
                </a:solidFill>
              </a:rPr>
              <a:t>2 Cor. 12:7-10</a:t>
            </a:r>
          </a:p>
        </p:txBody>
      </p:sp>
    </p:spTree>
    <p:extLst>
      <p:ext uri="{BB962C8B-B14F-4D97-AF65-F5344CB8AC3E}">
        <p14:creationId xmlns:p14="http://schemas.microsoft.com/office/powerpoint/2010/main" val="1719781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D600-1E46-C010-D997-BE81DE6CF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Learn to Be 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A8949-34A8-B8C9-D02C-FAE113C74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en-US" sz="3200" b="1" dirty="0"/>
              <a:t>Let your conduct be without covetousness; be content with such things as you have. For He Himself has said, </a:t>
            </a:r>
            <a:br>
              <a:rPr lang="en-US" sz="3200" b="1" dirty="0"/>
            </a:br>
            <a:r>
              <a:rPr lang="en-US" sz="3200" b="1" dirty="0"/>
              <a:t>“I will never leave you nor forsake you.”  </a:t>
            </a:r>
          </a:p>
          <a:p>
            <a:pPr marL="514350" indent="-514350">
              <a:buFont typeface="+mj-lt"/>
              <a:buAutoNum type="arabicPeriod" startAt="5"/>
            </a:pPr>
            <a:endParaRPr lang="en-US" sz="800" b="1" dirty="0"/>
          </a:p>
          <a:p>
            <a:pPr marL="514350" indent="-514350">
              <a:buFont typeface="+mj-lt"/>
              <a:buAutoNum type="arabicPeriod" startAt="5"/>
            </a:pPr>
            <a:r>
              <a:rPr lang="en-US" sz="3200" b="1" dirty="0"/>
              <a:t>So we may boldly say: “The Lord is my helper; I will not fear. What can man do to me?”</a:t>
            </a:r>
          </a:p>
          <a:p>
            <a:pPr marL="0" indent="0" algn="r">
              <a:buNone/>
            </a:pPr>
            <a:r>
              <a:rPr lang="en-US" sz="3200" b="1" dirty="0"/>
              <a:t>Hebrews 13:5-6</a:t>
            </a:r>
          </a:p>
        </p:txBody>
      </p:sp>
    </p:spTree>
    <p:extLst>
      <p:ext uri="{BB962C8B-B14F-4D97-AF65-F5344CB8AC3E}">
        <p14:creationId xmlns:p14="http://schemas.microsoft.com/office/powerpoint/2010/main" val="163650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8136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What is the fruit of the Spirit?">
            <a:extLst>
              <a:ext uri="{FF2B5EF4-FFF2-40B4-BE49-F238E27FC236}">
                <a16:creationId xmlns:a16="http://schemas.microsoft.com/office/drawing/2014/main" id="{621AD005-A478-D644-F3D1-62AE345692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520950"/>
            <a:ext cx="7886700" cy="4140518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EF6272-2895-2713-A8AC-4C1CDFAEF1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343783"/>
            <a:ext cx="7886700" cy="112629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b="1" dirty="0">
                <a:latin typeface="Gill Sans MT Condensed" panose="020B0506020104020203" pitchFamily="34" charset="0"/>
              </a:rPr>
              <a:t>JOY</a:t>
            </a:r>
            <a:endParaRPr lang="en-US" sz="5400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A0F35E-4576-F689-4EFA-ED271CABEBB0}"/>
              </a:ext>
            </a:extLst>
          </p:cNvPr>
          <p:cNvSpPr/>
          <p:nvPr/>
        </p:nvSpPr>
        <p:spPr>
          <a:xfrm>
            <a:off x="5334001" y="3893127"/>
            <a:ext cx="2978726" cy="938019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54E426-65F0-C48E-1B75-478CAF913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7965" y="3893127"/>
            <a:ext cx="3214255" cy="938019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latin typeface="Gill Sans MT Condensed" panose="020B0506020104020203" pitchFamily="34" charset="0"/>
              </a:rPr>
              <a:t>Galatians 5:22-23</a:t>
            </a:r>
          </a:p>
        </p:txBody>
      </p:sp>
    </p:spTree>
    <p:extLst>
      <p:ext uri="{BB962C8B-B14F-4D97-AF65-F5344CB8AC3E}">
        <p14:creationId xmlns:p14="http://schemas.microsoft.com/office/powerpoint/2010/main" val="2117106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8B410-C7DC-8936-5D4F-2E73F82D1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51272"/>
            <a:ext cx="7886700" cy="923347"/>
          </a:xfr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JOY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502BB5-4AEF-06CE-06F4-3A771B193E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CHARA – “gladness or delight”</a:t>
            </a:r>
          </a:p>
          <a:p>
            <a:r>
              <a:rPr lang="en-US" b="1" dirty="0"/>
              <a:t>“a very glad feeling, happiness, great pleasure, delight” (Webster’s). </a:t>
            </a:r>
          </a:p>
          <a:p>
            <a:endParaRPr lang="en-US" b="1" dirty="0"/>
          </a:p>
          <a:p>
            <a:r>
              <a:rPr lang="en-US" b="1" dirty="0"/>
              <a:t>In the New Testament…</a:t>
            </a:r>
          </a:p>
          <a:p>
            <a:pPr lvl="1"/>
            <a:r>
              <a:rPr lang="en-US" sz="2800" b="1" dirty="0"/>
              <a:t>Greek word for joy used 60 times.</a:t>
            </a:r>
          </a:p>
          <a:p>
            <a:pPr lvl="1"/>
            <a:r>
              <a:rPr lang="en-US" sz="2800" b="1" dirty="0"/>
              <a:t>Verb form (rejoice) used 72 times. </a:t>
            </a:r>
          </a:p>
        </p:txBody>
      </p:sp>
    </p:spTree>
    <p:extLst>
      <p:ext uri="{BB962C8B-B14F-4D97-AF65-F5344CB8AC3E}">
        <p14:creationId xmlns:p14="http://schemas.microsoft.com/office/powerpoint/2010/main" val="670486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D600-1E46-C010-D997-BE81DE6CF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Put God’s Kingdom First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A8949-34A8-B8C9-D02C-FAE113C74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Spreading the Gospel</a:t>
            </a:r>
          </a:p>
        </p:txBody>
      </p:sp>
    </p:spTree>
    <p:extLst>
      <p:ext uri="{BB962C8B-B14F-4D97-AF65-F5344CB8AC3E}">
        <p14:creationId xmlns:p14="http://schemas.microsoft.com/office/powerpoint/2010/main" val="2072477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D600-1E46-C010-D997-BE81DE6CF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Put God’s Kingdom First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A8949-34A8-B8C9-D02C-FAE113C74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Spreading the Gospel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1D95957-136F-6DA1-85B5-A2E2CD0BC0F2}"/>
              </a:ext>
            </a:extLst>
          </p:cNvPr>
          <p:cNvSpPr/>
          <p:nvPr/>
        </p:nvSpPr>
        <p:spPr>
          <a:xfrm>
            <a:off x="969818" y="2923309"/>
            <a:ext cx="7329055" cy="338859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918E6D-F63D-6FF3-D916-90DE9E91FE72}"/>
              </a:ext>
            </a:extLst>
          </p:cNvPr>
          <p:cNvSpPr txBox="1"/>
          <p:nvPr/>
        </p:nvSpPr>
        <p:spPr>
          <a:xfrm>
            <a:off x="1510145" y="3255811"/>
            <a:ext cx="6248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“But he who received the seed on stony places, this is he who hears the word and immediately receives it with </a:t>
            </a:r>
            <a:r>
              <a:rPr kumimoji="0" lang="en-US" sz="3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joy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.” 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Matthew 13:20</a:t>
            </a:r>
          </a:p>
        </p:txBody>
      </p:sp>
    </p:spTree>
    <p:extLst>
      <p:ext uri="{BB962C8B-B14F-4D97-AF65-F5344CB8AC3E}">
        <p14:creationId xmlns:p14="http://schemas.microsoft.com/office/powerpoint/2010/main" val="288298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D600-1E46-C010-D997-BE81DE6CF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Put God’s Kingdom First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A8949-34A8-B8C9-D02C-FAE113C74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Spreading the Gospel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1D95957-136F-6DA1-85B5-A2E2CD0BC0F2}"/>
              </a:ext>
            </a:extLst>
          </p:cNvPr>
          <p:cNvSpPr/>
          <p:nvPr/>
        </p:nvSpPr>
        <p:spPr>
          <a:xfrm>
            <a:off x="969818" y="2923309"/>
            <a:ext cx="7329055" cy="338859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918E6D-F63D-6FF3-D916-90DE9E91FE72}"/>
              </a:ext>
            </a:extLst>
          </p:cNvPr>
          <p:cNvSpPr txBox="1"/>
          <p:nvPr/>
        </p:nvSpPr>
        <p:spPr>
          <a:xfrm>
            <a:off x="1510145" y="3352792"/>
            <a:ext cx="6248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“Then Philip went down to the city of Samaria and preached Christ to them… And there was great </a:t>
            </a:r>
            <a:r>
              <a:rPr kumimoji="0" lang="en-US" sz="3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joy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in that city.” 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Acts 8:5, 8</a:t>
            </a:r>
          </a:p>
        </p:txBody>
      </p:sp>
    </p:spTree>
    <p:extLst>
      <p:ext uri="{BB962C8B-B14F-4D97-AF65-F5344CB8AC3E}">
        <p14:creationId xmlns:p14="http://schemas.microsoft.com/office/powerpoint/2010/main" val="4197010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D600-1E46-C010-D997-BE81DE6CF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Put God’s Kingdom First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A8949-34A8-B8C9-D02C-FAE113C74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Spreading the Gospel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1D95957-136F-6DA1-85B5-A2E2CD0BC0F2}"/>
              </a:ext>
            </a:extLst>
          </p:cNvPr>
          <p:cNvSpPr/>
          <p:nvPr/>
        </p:nvSpPr>
        <p:spPr>
          <a:xfrm>
            <a:off x="969818" y="2923309"/>
            <a:ext cx="7329055" cy="338859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918E6D-F63D-6FF3-D916-90DE9E91FE72}"/>
              </a:ext>
            </a:extLst>
          </p:cNvPr>
          <p:cNvSpPr txBox="1"/>
          <p:nvPr/>
        </p:nvSpPr>
        <p:spPr>
          <a:xfrm>
            <a:off x="1510145" y="3117261"/>
            <a:ext cx="6248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“Now when they came up out of the water, the Spirit of the Lord caught Philip away, so that the eunuch saw him no more; and he went on his way </a:t>
            </a:r>
            <a:r>
              <a:rPr kumimoji="0" lang="en-US" sz="3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rejoicing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.” 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Acts 8:39</a:t>
            </a:r>
          </a:p>
        </p:txBody>
      </p:sp>
    </p:spTree>
    <p:extLst>
      <p:ext uri="{BB962C8B-B14F-4D97-AF65-F5344CB8AC3E}">
        <p14:creationId xmlns:p14="http://schemas.microsoft.com/office/powerpoint/2010/main" val="2918956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D600-1E46-C010-D997-BE81DE6CF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Put God’s Kingdom First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A8949-34A8-B8C9-D02C-FAE113C74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Spreading the Gospel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1D95957-136F-6DA1-85B5-A2E2CD0BC0F2}"/>
              </a:ext>
            </a:extLst>
          </p:cNvPr>
          <p:cNvSpPr/>
          <p:nvPr/>
        </p:nvSpPr>
        <p:spPr>
          <a:xfrm>
            <a:off x="969818" y="2923309"/>
            <a:ext cx="7329055" cy="338859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918E6D-F63D-6FF3-D916-90DE9E91FE72}"/>
              </a:ext>
            </a:extLst>
          </p:cNvPr>
          <p:cNvSpPr txBox="1"/>
          <p:nvPr/>
        </p:nvSpPr>
        <p:spPr>
          <a:xfrm>
            <a:off x="1510145" y="3519051"/>
            <a:ext cx="6248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“And the disciples were filled with </a:t>
            </a:r>
            <a:r>
              <a:rPr kumimoji="0" lang="en-US" sz="3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joy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and with the Holy Spirit.” 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Acts 13:52</a:t>
            </a:r>
          </a:p>
        </p:txBody>
      </p:sp>
    </p:spTree>
    <p:extLst>
      <p:ext uri="{BB962C8B-B14F-4D97-AF65-F5344CB8AC3E}">
        <p14:creationId xmlns:p14="http://schemas.microsoft.com/office/powerpoint/2010/main" val="903862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D600-1E46-C010-D997-BE81DE6CF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Put God’s Kingdom First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A8949-34A8-B8C9-D02C-FAE113C74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Spreading the Gospel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 Salvation of Others</a:t>
            </a:r>
          </a:p>
        </p:txBody>
      </p:sp>
    </p:spTree>
    <p:extLst>
      <p:ext uri="{BB962C8B-B14F-4D97-AF65-F5344CB8AC3E}">
        <p14:creationId xmlns:p14="http://schemas.microsoft.com/office/powerpoint/2010/main" val="359142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1550</TotalTime>
  <Words>510</Words>
  <Application>Microsoft Office PowerPoint</Application>
  <PresentationFormat>On-screen Show (4:3)</PresentationFormat>
  <Paragraphs>62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Gill Sans MT Condensed</vt:lpstr>
      <vt:lpstr>1_Office Theme</vt:lpstr>
      <vt:lpstr>2_Office Theme</vt:lpstr>
      <vt:lpstr>PowerPoint Presentation</vt:lpstr>
      <vt:lpstr>Galatians 5:22-23</vt:lpstr>
      <vt:lpstr>JOY</vt:lpstr>
      <vt:lpstr>Put God’s Kingdom First</vt:lpstr>
      <vt:lpstr>Put God’s Kingdom First</vt:lpstr>
      <vt:lpstr>Put God’s Kingdom First</vt:lpstr>
      <vt:lpstr>Put God’s Kingdom First</vt:lpstr>
      <vt:lpstr>Put God’s Kingdom First</vt:lpstr>
      <vt:lpstr>Put God’s Kingdom First</vt:lpstr>
      <vt:lpstr>Put God’s Kingdom First</vt:lpstr>
      <vt:lpstr>Put God’s Kingdom First</vt:lpstr>
      <vt:lpstr>Put God’s Kingdom First</vt:lpstr>
      <vt:lpstr>Learn to Be Content</vt:lpstr>
      <vt:lpstr>Learn to Be Content</vt:lpstr>
      <vt:lpstr>Learn to Be Content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207</cp:revision>
  <dcterms:created xsi:type="dcterms:W3CDTF">2008-03-16T18:22:36Z</dcterms:created>
  <dcterms:modified xsi:type="dcterms:W3CDTF">2023-02-19T20:37:48Z</dcterms:modified>
</cp:coreProperties>
</file>