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  <p:sldMasterId id="2147483784" r:id="rId2"/>
  </p:sldMasterIdLst>
  <p:notesMasterIdLst>
    <p:notesMasterId r:id="rId13"/>
  </p:notesMasterIdLst>
  <p:sldIdLst>
    <p:sldId id="612" r:id="rId3"/>
    <p:sldId id="613" r:id="rId4"/>
    <p:sldId id="261" r:id="rId5"/>
    <p:sldId id="263" r:id="rId6"/>
    <p:sldId id="614" r:id="rId7"/>
    <p:sldId id="265" r:id="rId8"/>
    <p:sldId id="266" r:id="rId9"/>
    <p:sldId id="267" r:id="rId10"/>
    <p:sldId id="268" r:id="rId11"/>
    <p:sldId id="61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>
        <p:scale>
          <a:sx n="16" d="100"/>
          <a:sy n="16" d="100"/>
        </p:scale>
        <p:origin x="2789" y="1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2/5/2023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524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7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545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837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004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454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971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2252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9386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702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084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1954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0789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161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611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73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2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255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082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409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94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702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CCCC-922E-474B-9E82-154201950281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365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CCCC-922E-474B-9E82-154201950281}" type="datetimeFigureOut">
              <a:rPr lang="en-US" smtClean="0"/>
              <a:t>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043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What is the fruit of the Spirit?">
            <a:extLst>
              <a:ext uri="{FF2B5EF4-FFF2-40B4-BE49-F238E27FC236}">
                <a16:creationId xmlns:a16="http://schemas.microsoft.com/office/drawing/2014/main" id="{621AD005-A478-D644-F3D1-62AE345692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520950"/>
            <a:ext cx="7886700" cy="414051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F6272-2895-2713-A8AC-4C1CDFAEF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343783"/>
            <a:ext cx="7886700" cy="112629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b="1" dirty="0">
                <a:latin typeface="Gill Sans MT Condensed" panose="020B0506020104020203" pitchFamily="34" charset="0"/>
              </a:rPr>
              <a:t>The Flesh vs the Spirit</a:t>
            </a:r>
            <a:endParaRPr lang="en-US" sz="54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A0F35E-4576-F689-4EFA-ED271CABEBB0}"/>
              </a:ext>
            </a:extLst>
          </p:cNvPr>
          <p:cNvSpPr/>
          <p:nvPr/>
        </p:nvSpPr>
        <p:spPr>
          <a:xfrm>
            <a:off x="5334001" y="3893127"/>
            <a:ext cx="2978726" cy="938019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54E426-65F0-C48E-1B75-478CAF913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7965" y="3893127"/>
            <a:ext cx="3214255" cy="938019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Gill Sans MT Condensed" panose="020B0506020104020203" pitchFamily="34" charset="0"/>
              </a:rPr>
              <a:t>Galatians 5:22-23</a:t>
            </a:r>
          </a:p>
        </p:txBody>
      </p:sp>
    </p:spTree>
    <p:extLst>
      <p:ext uri="{BB962C8B-B14F-4D97-AF65-F5344CB8AC3E}">
        <p14:creationId xmlns:p14="http://schemas.microsoft.com/office/powerpoint/2010/main" val="2117106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844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8A1D6-5E87-1808-644D-C3AFB3410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2619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A Battle in Every Christian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30F40-A862-C3C7-12EB-249631388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7345"/>
            <a:ext cx="7886700" cy="4209618"/>
          </a:xfrm>
        </p:spPr>
        <p:txBody>
          <a:bodyPr/>
          <a:lstStyle/>
          <a:p>
            <a:pPr marL="514350" indent="-514350">
              <a:buSzPct val="90000"/>
              <a:buFont typeface="+mj-lt"/>
              <a:buAutoNum type="arabicPeriod" startAt="16"/>
            </a:pPr>
            <a:r>
              <a:rPr lang="en-US" b="1" dirty="0"/>
              <a:t>I say then: Walk in the Spirit, and you shall not fulfill the lust of the flesh. </a:t>
            </a:r>
          </a:p>
          <a:p>
            <a:pPr marL="514350" indent="-514350">
              <a:buSzPct val="90000"/>
              <a:buFont typeface="+mj-lt"/>
              <a:buAutoNum type="arabicPeriod" startAt="16"/>
            </a:pPr>
            <a:r>
              <a:rPr lang="en-US" b="1" dirty="0"/>
              <a:t>For the flesh lusts against the Spirit, and the Spirit against the flesh; and these are contrary to one another, so that you do not do the things that you wish.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Galatians 5:16-17</a:t>
            </a:r>
          </a:p>
        </p:txBody>
      </p:sp>
    </p:spTree>
    <p:extLst>
      <p:ext uri="{BB962C8B-B14F-4D97-AF65-F5344CB8AC3E}">
        <p14:creationId xmlns:p14="http://schemas.microsoft.com/office/powerpoint/2010/main" val="772070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90447-AA8E-C7D1-D5E7-C01E6B3E5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is the “flesh”?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A1B453-1936-1F46-BA34-C10349926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part of man that does not want to subject itself to the will of God. </a:t>
            </a:r>
          </a:p>
          <a:p>
            <a:r>
              <a:rPr lang="en-US" b="1" dirty="0"/>
              <a:t>The part that responds favorably to temptation. </a:t>
            </a:r>
          </a:p>
          <a:p>
            <a:r>
              <a:rPr lang="en-US" b="1" dirty="0"/>
              <a:t>It is the “Enemy Within the Gates.”</a:t>
            </a:r>
          </a:p>
        </p:txBody>
      </p:sp>
    </p:spTree>
    <p:extLst>
      <p:ext uri="{BB962C8B-B14F-4D97-AF65-F5344CB8AC3E}">
        <p14:creationId xmlns:p14="http://schemas.microsoft.com/office/powerpoint/2010/main" val="3159098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8A1D6-5E87-1808-644D-C3AFB3410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2619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Sins of Sensuality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30F40-A862-C3C7-12EB-249631388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7345"/>
            <a:ext cx="7886700" cy="3505200"/>
          </a:xfrm>
        </p:spPr>
        <p:txBody>
          <a:bodyPr>
            <a:normAutofit/>
          </a:bodyPr>
          <a:lstStyle/>
          <a:p>
            <a:pPr marL="514350" indent="-514350">
              <a:buSzPct val="100000"/>
              <a:buFont typeface="+mj-lt"/>
              <a:buAutoNum type="arabicPeriod"/>
            </a:pPr>
            <a:r>
              <a:rPr lang="en-US" sz="3200" b="1" dirty="0"/>
              <a:t>Adultery</a:t>
            </a:r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sz="3200" b="1" dirty="0"/>
              <a:t>Fornication</a:t>
            </a:r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sz="3200" b="1" dirty="0"/>
              <a:t>Uncleanness</a:t>
            </a:r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sz="3200" b="1" dirty="0"/>
              <a:t>Lewdness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147AACC-7FD9-0833-1C53-41F05CA2067A}"/>
              </a:ext>
            </a:extLst>
          </p:cNvPr>
          <p:cNvSpPr/>
          <p:nvPr/>
        </p:nvSpPr>
        <p:spPr>
          <a:xfrm>
            <a:off x="5167745" y="5140036"/>
            <a:ext cx="3657600" cy="1482437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827014-5D82-DD4E-A250-B88BB3624803}"/>
              </a:ext>
            </a:extLst>
          </p:cNvPr>
          <p:cNvSpPr txBox="1"/>
          <p:nvPr/>
        </p:nvSpPr>
        <p:spPr>
          <a:xfrm>
            <a:off x="5389418" y="5306291"/>
            <a:ext cx="32558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Works of the Flesh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Galatians 5:19-21</a:t>
            </a:r>
          </a:p>
        </p:txBody>
      </p:sp>
    </p:spTree>
    <p:extLst>
      <p:ext uri="{BB962C8B-B14F-4D97-AF65-F5344CB8AC3E}">
        <p14:creationId xmlns:p14="http://schemas.microsoft.com/office/powerpoint/2010/main" val="3572224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8A1D6-5E87-1808-644D-C3AFB3410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2619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Sins of Religion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30F40-A862-C3C7-12EB-249631388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7345"/>
            <a:ext cx="7886700" cy="3505200"/>
          </a:xfrm>
        </p:spPr>
        <p:txBody>
          <a:bodyPr>
            <a:normAutofit/>
          </a:bodyPr>
          <a:lstStyle/>
          <a:p>
            <a:pPr marL="514350" indent="-514350">
              <a:buSzPct val="100000"/>
              <a:buFont typeface="+mj-lt"/>
              <a:buAutoNum type="arabicPeriod" startAt="5"/>
            </a:pPr>
            <a:r>
              <a:rPr lang="en-US" sz="3200" b="1" dirty="0"/>
              <a:t>Idolatry</a:t>
            </a:r>
          </a:p>
          <a:p>
            <a:pPr marL="514350" indent="-514350">
              <a:buSzPct val="100000"/>
              <a:buFont typeface="+mj-lt"/>
              <a:buAutoNum type="arabicPeriod" startAt="5"/>
            </a:pPr>
            <a:r>
              <a:rPr lang="en-US" sz="3200" b="1" dirty="0"/>
              <a:t>Sorcery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147AACC-7FD9-0833-1C53-41F05CA2067A}"/>
              </a:ext>
            </a:extLst>
          </p:cNvPr>
          <p:cNvSpPr/>
          <p:nvPr/>
        </p:nvSpPr>
        <p:spPr>
          <a:xfrm>
            <a:off x="5167745" y="5140036"/>
            <a:ext cx="3657600" cy="1482437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827014-5D82-DD4E-A250-B88BB3624803}"/>
              </a:ext>
            </a:extLst>
          </p:cNvPr>
          <p:cNvSpPr txBox="1"/>
          <p:nvPr/>
        </p:nvSpPr>
        <p:spPr>
          <a:xfrm>
            <a:off x="5389418" y="5306291"/>
            <a:ext cx="32558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Works of the Flesh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Galatians 5:19-21</a:t>
            </a:r>
          </a:p>
        </p:txBody>
      </p:sp>
    </p:spTree>
    <p:extLst>
      <p:ext uri="{BB962C8B-B14F-4D97-AF65-F5344CB8AC3E}">
        <p14:creationId xmlns:p14="http://schemas.microsoft.com/office/powerpoint/2010/main" val="1710038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8A1D6-5E87-1808-644D-C3AFB3410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2619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Violations of Brotherly Love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30F40-A862-C3C7-12EB-249631388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7345"/>
            <a:ext cx="7886700" cy="4308764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7"/>
            </a:pPr>
            <a:r>
              <a:rPr lang="en-US" sz="3200" b="1" dirty="0"/>
              <a:t>Hatred</a:t>
            </a:r>
          </a:p>
          <a:p>
            <a:pPr marL="514350" indent="-514350">
              <a:buSzPct val="90000"/>
              <a:buFont typeface="+mj-lt"/>
              <a:buAutoNum type="arabicPeriod" startAt="7"/>
            </a:pPr>
            <a:r>
              <a:rPr lang="en-US" sz="3200" b="1" dirty="0"/>
              <a:t>Contentions</a:t>
            </a:r>
          </a:p>
          <a:p>
            <a:pPr marL="514350" indent="-514350">
              <a:buSzPct val="90000"/>
              <a:buFont typeface="+mj-lt"/>
              <a:buAutoNum type="arabicPeriod" startAt="7"/>
            </a:pPr>
            <a:r>
              <a:rPr lang="en-US" sz="3200" b="1" dirty="0"/>
              <a:t>Jealousies</a:t>
            </a:r>
          </a:p>
          <a:p>
            <a:pPr marL="514350" indent="-514350">
              <a:buSzPct val="90000"/>
              <a:buFont typeface="+mj-lt"/>
              <a:buAutoNum type="arabicPeriod" startAt="7"/>
            </a:pPr>
            <a:r>
              <a:rPr lang="en-US" sz="3200" b="1" dirty="0"/>
              <a:t>Outbursts of Wrath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147AACC-7FD9-0833-1C53-41F05CA2067A}"/>
              </a:ext>
            </a:extLst>
          </p:cNvPr>
          <p:cNvSpPr/>
          <p:nvPr/>
        </p:nvSpPr>
        <p:spPr>
          <a:xfrm>
            <a:off x="5167745" y="5140036"/>
            <a:ext cx="3657600" cy="1482437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827014-5D82-DD4E-A250-B88BB3624803}"/>
              </a:ext>
            </a:extLst>
          </p:cNvPr>
          <p:cNvSpPr txBox="1"/>
          <p:nvPr/>
        </p:nvSpPr>
        <p:spPr>
          <a:xfrm>
            <a:off x="5389418" y="5306291"/>
            <a:ext cx="32558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Works of the Flesh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Galatians 5:19-21</a:t>
            </a:r>
          </a:p>
        </p:txBody>
      </p:sp>
    </p:spTree>
    <p:extLst>
      <p:ext uri="{BB962C8B-B14F-4D97-AF65-F5344CB8AC3E}">
        <p14:creationId xmlns:p14="http://schemas.microsoft.com/office/powerpoint/2010/main" val="2899236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8A1D6-5E87-1808-644D-C3AFB3410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2619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Violations of Brotherly Love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30F40-A862-C3C7-12EB-249631388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7345"/>
            <a:ext cx="7886700" cy="4308764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11"/>
            </a:pPr>
            <a:r>
              <a:rPr lang="en-US" sz="3200" b="1" dirty="0"/>
              <a:t>Selfish Ambitions</a:t>
            </a:r>
          </a:p>
          <a:p>
            <a:pPr marL="514350" indent="-514350">
              <a:buSzPct val="90000"/>
              <a:buFont typeface="+mj-lt"/>
              <a:buAutoNum type="arabicPeriod" startAt="11"/>
            </a:pPr>
            <a:r>
              <a:rPr lang="en-US" sz="3200" b="1" dirty="0"/>
              <a:t>Dissensions</a:t>
            </a:r>
          </a:p>
          <a:p>
            <a:pPr marL="514350" indent="-514350">
              <a:buSzPct val="90000"/>
              <a:buFont typeface="+mj-lt"/>
              <a:buAutoNum type="arabicPeriod" startAt="11"/>
            </a:pPr>
            <a:r>
              <a:rPr lang="en-US" sz="3200" b="1" dirty="0"/>
              <a:t>Heresies</a:t>
            </a:r>
          </a:p>
          <a:p>
            <a:pPr marL="514350" indent="-514350">
              <a:buSzPct val="90000"/>
              <a:buFont typeface="+mj-lt"/>
              <a:buAutoNum type="arabicPeriod" startAt="11"/>
            </a:pPr>
            <a:r>
              <a:rPr lang="en-US" sz="3200" b="1" dirty="0"/>
              <a:t>Envy</a:t>
            </a:r>
          </a:p>
          <a:p>
            <a:pPr marL="514350" indent="-514350">
              <a:buSzPct val="90000"/>
              <a:buFont typeface="+mj-lt"/>
              <a:buAutoNum type="arabicPeriod" startAt="11"/>
            </a:pPr>
            <a:r>
              <a:rPr lang="en-US" sz="3200" b="1" dirty="0"/>
              <a:t>Murders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147AACC-7FD9-0833-1C53-41F05CA2067A}"/>
              </a:ext>
            </a:extLst>
          </p:cNvPr>
          <p:cNvSpPr/>
          <p:nvPr/>
        </p:nvSpPr>
        <p:spPr>
          <a:xfrm>
            <a:off x="5167745" y="5140036"/>
            <a:ext cx="3657600" cy="1482437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827014-5D82-DD4E-A250-B88BB3624803}"/>
              </a:ext>
            </a:extLst>
          </p:cNvPr>
          <p:cNvSpPr txBox="1"/>
          <p:nvPr/>
        </p:nvSpPr>
        <p:spPr>
          <a:xfrm>
            <a:off x="5389418" y="5306291"/>
            <a:ext cx="32558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Works of the Flesh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Galatians 5:19-21</a:t>
            </a:r>
          </a:p>
        </p:txBody>
      </p:sp>
    </p:spTree>
    <p:extLst>
      <p:ext uri="{BB962C8B-B14F-4D97-AF65-F5344CB8AC3E}">
        <p14:creationId xmlns:p14="http://schemas.microsoft.com/office/powerpoint/2010/main" val="881975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8A1D6-5E87-1808-644D-C3AFB3410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2619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Sins of Intemperance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30F40-A862-C3C7-12EB-249631388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7345"/>
            <a:ext cx="7886700" cy="4308764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16"/>
            </a:pPr>
            <a:r>
              <a:rPr lang="en-US" sz="3200" b="1" dirty="0"/>
              <a:t>Drunkenness</a:t>
            </a:r>
          </a:p>
          <a:p>
            <a:pPr marL="514350" indent="-514350">
              <a:buSzPct val="90000"/>
              <a:buFont typeface="+mj-lt"/>
              <a:buAutoNum type="arabicPeriod" startAt="16"/>
            </a:pPr>
            <a:r>
              <a:rPr lang="en-US" sz="3200" b="1" dirty="0"/>
              <a:t>Revelries</a:t>
            </a:r>
          </a:p>
          <a:p>
            <a:pPr marL="514350" indent="-514350">
              <a:buSzPct val="90000"/>
              <a:buFont typeface="+mj-lt"/>
              <a:buAutoNum type="arabicPeriod" startAt="16"/>
            </a:pPr>
            <a:r>
              <a:rPr lang="en-US" sz="3200" b="1" dirty="0"/>
              <a:t>and the like…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147AACC-7FD9-0833-1C53-41F05CA2067A}"/>
              </a:ext>
            </a:extLst>
          </p:cNvPr>
          <p:cNvSpPr/>
          <p:nvPr/>
        </p:nvSpPr>
        <p:spPr>
          <a:xfrm>
            <a:off x="5167745" y="5140036"/>
            <a:ext cx="3657600" cy="1482437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827014-5D82-DD4E-A250-B88BB3624803}"/>
              </a:ext>
            </a:extLst>
          </p:cNvPr>
          <p:cNvSpPr txBox="1"/>
          <p:nvPr/>
        </p:nvSpPr>
        <p:spPr>
          <a:xfrm>
            <a:off x="5389418" y="5306291"/>
            <a:ext cx="32558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Works of the Flesh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Galatians 5:19-21</a:t>
            </a:r>
          </a:p>
        </p:txBody>
      </p:sp>
    </p:spTree>
    <p:extLst>
      <p:ext uri="{BB962C8B-B14F-4D97-AF65-F5344CB8AC3E}">
        <p14:creationId xmlns:p14="http://schemas.microsoft.com/office/powerpoint/2010/main" val="1857213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8A1D6-5E87-1808-644D-C3AFB3410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2619"/>
          </a:xfr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A Battle in Every Christian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30F40-A862-C3C7-12EB-249631388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7345"/>
            <a:ext cx="7886700" cy="4209618"/>
          </a:xfrm>
        </p:spPr>
        <p:txBody>
          <a:bodyPr/>
          <a:lstStyle/>
          <a:p>
            <a:pPr>
              <a:buSzPct val="90000"/>
            </a:pPr>
            <a:r>
              <a:rPr lang="en-US" b="1" dirty="0"/>
              <a:t>We have an enemy within the gates!</a:t>
            </a:r>
          </a:p>
          <a:p>
            <a:pPr>
              <a:buSzPct val="90000"/>
            </a:pPr>
            <a:endParaRPr lang="en-US" sz="800" b="1" dirty="0"/>
          </a:p>
          <a:p>
            <a:pPr>
              <a:buSzPct val="90000"/>
            </a:pPr>
            <a:r>
              <a:rPr lang="en-US" b="1" dirty="0"/>
              <a:t>God holds us responsible for engaging in this personal battle and overcoming! </a:t>
            </a:r>
          </a:p>
          <a:p>
            <a:pPr>
              <a:buSzPct val="90000"/>
            </a:pPr>
            <a:endParaRPr lang="en-US" sz="800" b="1" dirty="0"/>
          </a:p>
          <a:p>
            <a:pPr>
              <a:buSzPct val="90000"/>
            </a:pPr>
            <a:r>
              <a:rPr lang="en-US" b="1" dirty="0"/>
              <a:t>Will we produce the fruit of the Holy Spirit or the works of the flesh? </a:t>
            </a:r>
          </a:p>
        </p:txBody>
      </p:sp>
    </p:spTree>
    <p:extLst>
      <p:ext uri="{BB962C8B-B14F-4D97-AF65-F5344CB8AC3E}">
        <p14:creationId xmlns:p14="http://schemas.microsoft.com/office/powerpoint/2010/main" val="1319432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1543</TotalTime>
  <Words>222</Words>
  <Application>Microsoft Office PowerPoint</Application>
  <PresentationFormat>On-screen Show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Gill Sans MT Condensed</vt:lpstr>
      <vt:lpstr>1_Office Theme</vt:lpstr>
      <vt:lpstr>2_Office Theme</vt:lpstr>
      <vt:lpstr>Galatians 5:22-23</vt:lpstr>
      <vt:lpstr>A Battle in Every Christian</vt:lpstr>
      <vt:lpstr>What is the “flesh”?</vt:lpstr>
      <vt:lpstr>Sins of Sensuality</vt:lpstr>
      <vt:lpstr>Sins of Religion</vt:lpstr>
      <vt:lpstr>Violations of Brotherly Love</vt:lpstr>
      <vt:lpstr>Violations of Brotherly Love</vt:lpstr>
      <vt:lpstr>Sins of Intemperance</vt:lpstr>
      <vt:lpstr>A Battle in Every Christian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202</cp:revision>
  <dcterms:created xsi:type="dcterms:W3CDTF">2008-03-16T18:22:36Z</dcterms:created>
  <dcterms:modified xsi:type="dcterms:W3CDTF">2023-02-05T20:19:39Z</dcterms:modified>
</cp:coreProperties>
</file>