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704" r:id="rId2"/>
  </p:sldMasterIdLst>
  <p:notesMasterIdLst>
    <p:notesMasterId r:id="rId18"/>
  </p:notesMasterIdLst>
  <p:sldIdLst>
    <p:sldId id="260" r:id="rId3"/>
    <p:sldId id="256" r:id="rId4"/>
    <p:sldId id="276" r:id="rId5"/>
    <p:sldId id="277" r:id="rId6"/>
    <p:sldId id="278" r:id="rId7"/>
    <p:sldId id="280" r:id="rId8"/>
    <p:sldId id="282" r:id="rId9"/>
    <p:sldId id="283" r:id="rId10"/>
    <p:sldId id="284" r:id="rId11"/>
    <p:sldId id="281" r:id="rId12"/>
    <p:sldId id="286" r:id="rId13"/>
    <p:sldId id="285" r:id="rId14"/>
    <p:sldId id="287" r:id="rId15"/>
    <p:sldId id="279" r:id="rId16"/>
    <p:sldId id="25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>
        <p:scale>
          <a:sx n="70" d="100"/>
          <a:sy n="70" d="100"/>
        </p:scale>
        <p:origin x="1422" y="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03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795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82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276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705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9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822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75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031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944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58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0F119-1FF8-4546-B33C-D899D33F052B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0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329689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7C413-2B32-33C1-49B6-2CFDF56B1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b="1" dirty="0">
                <a:solidFill>
                  <a:srgbClr val="002060"/>
                </a:solidFill>
                <a:latin typeface="+mn-lt"/>
              </a:rPr>
              <a:t>Fellowship Halls and Social Meals Don’t Aid in </a:t>
            </a:r>
            <a:r>
              <a:rPr lang="en-US" b="1" dirty="0">
                <a:solidFill>
                  <a:srgbClr val="002060"/>
                </a:solidFill>
                <a:latin typeface="+mn-lt"/>
              </a:rPr>
              <a:t>Edification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3DB11-F90A-0C3A-193A-C1E3529F5B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89017"/>
            <a:ext cx="7886700" cy="3987945"/>
          </a:xfrm>
        </p:spPr>
        <p:txBody>
          <a:bodyPr/>
          <a:lstStyle/>
          <a:p>
            <a:r>
              <a:rPr lang="en-US" b="1" dirty="0"/>
              <a:t>What about 1 Corinthians 11:17-22? </a:t>
            </a:r>
          </a:p>
          <a:p>
            <a:endParaRPr lang="en-US" sz="800" b="1" dirty="0"/>
          </a:p>
          <a:p>
            <a:r>
              <a:rPr lang="en-US" b="1" dirty="0"/>
              <a:t>Some argue that while this passage condemns the Corinthian’s sin of excess and lack of love, it does authorize social meals in the church building. </a:t>
            </a:r>
          </a:p>
          <a:p>
            <a:endParaRPr lang="en-US" sz="800" b="1" dirty="0"/>
          </a:p>
          <a:p>
            <a:r>
              <a:rPr lang="en-US" b="1" dirty="0"/>
              <a:t>Paul told them to satisfy their physical hunger away from the assembly (vs. 22, 34). </a:t>
            </a:r>
          </a:p>
        </p:txBody>
      </p:sp>
    </p:spTree>
    <p:extLst>
      <p:ext uri="{BB962C8B-B14F-4D97-AF65-F5344CB8AC3E}">
        <p14:creationId xmlns:p14="http://schemas.microsoft.com/office/powerpoint/2010/main" val="2400810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5343F-30CD-65C9-EAA4-0725B8D5E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34183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+mn-lt"/>
              </a:rPr>
              <a:t>The church was to “come together” to…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D820D2-64CC-F9C3-54B2-AD2B7A98C7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chemeClr val="bg1"/>
                </a:solidFill>
              </a:rPr>
              <a:t>Eat the Lord’s Supper (1 Cor. 11:20, 33-34).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chemeClr val="bg1"/>
                </a:solidFill>
              </a:rPr>
              <a:t>Worship (1 Cor. 14:26, 23).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chemeClr val="bg1"/>
                </a:solidFill>
              </a:rPr>
              <a:t>Practice Withdrawal (1 Cor. 5:4-5). </a:t>
            </a:r>
          </a:p>
          <a:p>
            <a:endParaRPr lang="en-US" sz="800" b="1" dirty="0">
              <a:solidFill>
                <a:schemeClr val="bg1"/>
              </a:solidFill>
            </a:endParaRPr>
          </a:p>
          <a:p>
            <a:pPr lvl="1"/>
            <a:r>
              <a:rPr lang="en-US" sz="2800" b="1" dirty="0">
                <a:solidFill>
                  <a:schemeClr val="bg1"/>
                </a:solidFill>
              </a:rPr>
              <a:t>But NOT to eat a meal (1 Cor. 11:22, 34). </a:t>
            </a:r>
          </a:p>
        </p:txBody>
      </p:sp>
    </p:spTree>
    <p:extLst>
      <p:ext uri="{BB962C8B-B14F-4D97-AF65-F5344CB8AC3E}">
        <p14:creationId xmlns:p14="http://schemas.microsoft.com/office/powerpoint/2010/main" val="2341461680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7C413-2B32-33C1-49B6-2CFDF56B1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b="1" dirty="0">
                <a:solidFill>
                  <a:srgbClr val="002060"/>
                </a:solidFill>
                <a:latin typeface="+mn-lt"/>
              </a:rPr>
              <a:t>Fellowship Halls and Social Meals Don’t Aid in </a:t>
            </a:r>
            <a:r>
              <a:rPr lang="en-US" b="1" dirty="0">
                <a:solidFill>
                  <a:srgbClr val="002060"/>
                </a:solidFill>
                <a:latin typeface="+mn-lt"/>
              </a:rPr>
              <a:t>Evangelism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3DB11-F90A-0C3A-193A-C1E3529F5B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89017"/>
            <a:ext cx="7886700" cy="3987945"/>
          </a:xfrm>
        </p:spPr>
        <p:txBody>
          <a:bodyPr/>
          <a:lstStyle/>
          <a:p>
            <a:r>
              <a:rPr lang="en-US" b="1" dirty="0"/>
              <a:t>The Lord’s church is NOT to degrade itself with bait-and-switch tactics. </a:t>
            </a:r>
          </a:p>
          <a:p>
            <a:endParaRPr lang="en-US" sz="800" b="1" dirty="0"/>
          </a:p>
          <a:p>
            <a:r>
              <a:rPr lang="en-US" b="1" dirty="0"/>
              <a:t>Jesus did NOT use food to attract and keep followers (John 6:26, 30-31, 66). </a:t>
            </a:r>
          </a:p>
        </p:txBody>
      </p:sp>
    </p:spTree>
    <p:extLst>
      <p:ext uri="{BB962C8B-B14F-4D97-AF65-F5344CB8AC3E}">
        <p14:creationId xmlns:p14="http://schemas.microsoft.com/office/powerpoint/2010/main" val="51338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7C413-2B32-33C1-49B6-2CFDF56B1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b="1" dirty="0">
                <a:solidFill>
                  <a:srgbClr val="002060"/>
                </a:solidFill>
                <a:latin typeface="+mn-lt"/>
              </a:rPr>
              <a:t>Fellowship Halls and Social Meals Don’t Aid in </a:t>
            </a:r>
            <a:r>
              <a:rPr lang="en-US" b="1" dirty="0">
                <a:solidFill>
                  <a:srgbClr val="002060"/>
                </a:solidFill>
                <a:latin typeface="+mn-lt"/>
              </a:rPr>
              <a:t>Benevolence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3DB11-F90A-0C3A-193A-C1E3529F5B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89017"/>
            <a:ext cx="7886700" cy="3987945"/>
          </a:xfrm>
        </p:spPr>
        <p:txBody>
          <a:bodyPr/>
          <a:lstStyle/>
          <a:p>
            <a:r>
              <a:rPr lang="en-US" b="1" dirty="0"/>
              <a:t>Individual Christians can help anyone when they have opportunity (Gal. 6:10; James 1:27). </a:t>
            </a:r>
          </a:p>
          <a:p>
            <a:endParaRPr lang="en-US" sz="800" b="1" dirty="0"/>
          </a:p>
          <a:p>
            <a:r>
              <a:rPr lang="en-US" b="1" dirty="0"/>
              <a:t>Church benevolence is limited to needy saints (Acts 11:29; Rom. 15:26). </a:t>
            </a:r>
          </a:p>
        </p:txBody>
      </p:sp>
    </p:spTree>
    <p:extLst>
      <p:ext uri="{BB962C8B-B14F-4D97-AF65-F5344CB8AC3E}">
        <p14:creationId xmlns:p14="http://schemas.microsoft.com/office/powerpoint/2010/main" val="1890353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70132-E29C-B8D9-5DDC-9D92291F4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Question #3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F894D-FFF7-10F8-8FB9-EBE4CA3708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/>
              <a:t>“What were the ‘love feasts’ of Jude 12?”</a:t>
            </a:r>
          </a:p>
        </p:txBody>
      </p:sp>
    </p:spTree>
    <p:extLst>
      <p:ext uri="{BB962C8B-B14F-4D97-AF65-F5344CB8AC3E}">
        <p14:creationId xmlns:p14="http://schemas.microsoft.com/office/powerpoint/2010/main" val="2050204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025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Bible Quiz Question - BBN Announcers">
            <a:extLst>
              <a:ext uri="{FF2B5EF4-FFF2-40B4-BE49-F238E27FC236}">
                <a16:creationId xmlns:a16="http://schemas.microsoft.com/office/drawing/2014/main" id="{51B714F2-7D5B-4D11-9A2F-1BEA90FA38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88" y="3429000"/>
            <a:ext cx="5872224" cy="3068645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C237776-A001-4DA1-90BE-B6F1DCE50E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60355"/>
            <a:ext cx="7772400" cy="2756918"/>
          </a:xfrm>
        </p:spPr>
        <p:txBody>
          <a:bodyPr>
            <a:noAutofit/>
          </a:bodyPr>
          <a:lstStyle/>
          <a:p>
            <a:r>
              <a:rPr lang="en-US" sz="4400" b="1" dirty="0">
                <a:latin typeface="+mn-lt"/>
              </a:rPr>
              <a:t>Questions About</a:t>
            </a:r>
            <a:br>
              <a:rPr lang="en-US" sz="700" b="1" dirty="0">
                <a:latin typeface="+mn-lt"/>
              </a:rPr>
            </a:br>
            <a:br>
              <a:rPr lang="en-US" sz="700" b="1" dirty="0">
                <a:latin typeface="+mn-lt"/>
              </a:rPr>
            </a:br>
            <a:r>
              <a:rPr lang="en-US" sz="4800" b="1" dirty="0">
                <a:latin typeface="+mn-lt"/>
              </a:rPr>
              <a:t>Eating in the Church Building</a:t>
            </a:r>
            <a:br>
              <a:rPr lang="en-US" sz="4800" b="1" dirty="0">
                <a:latin typeface="+mn-lt"/>
              </a:rPr>
            </a:br>
            <a:r>
              <a:rPr lang="en-US" sz="4800" b="1" dirty="0">
                <a:latin typeface="+mn-lt"/>
              </a:rPr>
              <a:t>Fellowship Halls</a:t>
            </a:r>
            <a:br>
              <a:rPr lang="en-US" sz="4800" b="1" dirty="0">
                <a:latin typeface="+mn-lt"/>
              </a:rPr>
            </a:br>
            <a:r>
              <a:rPr lang="en-US" sz="4800" b="1" dirty="0">
                <a:latin typeface="+mn-lt"/>
              </a:rPr>
              <a:t>Love Feasts</a:t>
            </a:r>
          </a:p>
        </p:txBody>
      </p:sp>
    </p:spTree>
    <p:extLst>
      <p:ext uri="{BB962C8B-B14F-4D97-AF65-F5344CB8AC3E}">
        <p14:creationId xmlns:p14="http://schemas.microsoft.com/office/powerpoint/2010/main" val="813130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70132-E29C-B8D9-5DDC-9D92291F4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Bible Authority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F894D-FFF7-10F8-8FB9-EBE4CA3708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800" b="1" dirty="0"/>
          </a:p>
          <a:p>
            <a:r>
              <a:rPr lang="en-US" b="1" dirty="0"/>
              <a:t>We must have authority from God for everything we do as Christians and collectively as a local church. </a:t>
            </a:r>
          </a:p>
          <a:p>
            <a:r>
              <a:rPr lang="en-US" b="1" dirty="0"/>
              <a:t>The money collected by the church must be used according to the instructions and limitations set forth in the New Testament. </a:t>
            </a:r>
          </a:p>
        </p:txBody>
      </p:sp>
    </p:spTree>
    <p:extLst>
      <p:ext uri="{BB962C8B-B14F-4D97-AF65-F5344CB8AC3E}">
        <p14:creationId xmlns:p14="http://schemas.microsoft.com/office/powerpoint/2010/main" val="2908076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70132-E29C-B8D9-5DDC-9D92291F4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Question #1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F894D-FFF7-10F8-8FB9-EBE4CA3708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/>
              <a:t>“Is it a sin to eat in the church building?”</a:t>
            </a:r>
          </a:p>
        </p:txBody>
      </p:sp>
    </p:spTree>
    <p:extLst>
      <p:ext uri="{BB962C8B-B14F-4D97-AF65-F5344CB8AC3E}">
        <p14:creationId xmlns:p14="http://schemas.microsoft.com/office/powerpoint/2010/main" val="2162788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70132-E29C-B8D9-5DDC-9D92291F4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Question #2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F894D-FFF7-10F8-8FB9-EBE4CA3708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/>
              <a:t>“What is wrong with a church having a Fellowship Hall?”</a:t>
            </a:r>
          </a:p>
        </p:txBody>
      </p:sp>
    </p:spTree>
    <p:extLst>
      <p:ext uri="{BB962C8B-B14F-4D97-AF65-F5344CB8AC3E}">
        <p14:creationId xmlns:p14="http://schemas.microsoft.com/office/powerpoint/2010/main" val="3137827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7C413-2B32-33C1-49B6-2CFDF56B1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b="1" dirty="0">
                <a:solidFill>
                  <a:srgbClr val="002060"/>
                </a:solidFill>
                <a:latin typeface="+mn-lt"/>
              </a:rPr>
              <a:t>Fellowship Halls and Social Meals Don’t Aid in </a:t>
            </a:r>
            <a:r>
              <a:rPr lang="en-US" b="1" dirty="0">
                <a:solidFill>
                  <a:srgbClr val="002060"/>
                </a:solidFill>
                <a:latin typeface="+mn-lt"/>
              </a:rPr>
              <a:t>Edification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3DB11-F90A-0C3A-193A-C1E3529F5B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306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7C413-2B32-33C1-49B6-2CFDF56B1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b="1" dirty="0">
                <a:solidFill>
                  <a:srgbClr val="002060"/>
                </a:solidFill>
                <a:latin typeface="+mn-lt"/>
              </a:rPr>
              <a:t>Fellowship Halls and Social Meals Don’t Aid in </a:t>
            </a:r>
            <a:r>
              <a:rPr lang="en-US" b="1" dirty="0">
                <a:solidFill>
                  <a:srgbClr val="002060"/>
                </a:solidFill>
                <a:latin typeface="+mn-lt"/>
              </a:rPr>
              <a:t>Edification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3DB11-F90A-0C3A-193A-C1E3529F5B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369127"/>
            <a:ext cx="7886700" cy="3807836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So now, brethren, I commend you to God and to the word of His grace, which is able to build you up and give you an inheritance among all those who are sanctified.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Acts 20:32</a:t>
            </a:r>
          </a:p>
        </p:txBody>
      </p:sp>
    </p:spTree>
    <p:extLst>
      <p:ext uri="{BB962C8B-B14F-4D97-AF65-F5344CB8AC3E}">
        <p14:creationId xmlns:p14="http://schemas.microsoft.com/office/powerpoint/2010/main" val="2191720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7C413-2B32-33C1-49B6-2CFDF56B1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b="1" dirty="0">
                <a:solidFill>
                  <a:srgbClr val="002060"/>
                </a:solidFill>
                <a:latin typeface="+mn-lt"/>
              </a:rPr>
              <a:t>Fellowship Halls and Social Meals Don’t Aid in </a:t>
            </a:r>
            <a:r>
              <a:rPr lang="en-US" b="1" dirty="0">
                <a:solidFill>
                  <a:srgbClr val="002060"/>
                </a:solidFill>
                <a:latin typeface="+mn-lt"/>
              </a:rPr>
              <a:t>Edification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3DB11-F90A-0C3A-193A-C1E3529F5B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58291"/>
            <a:ext cx="7886700" cy="3918672"/>
          </a:xfrm>
        </p:spPr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 startAt="11"/>
            </a:pPr>
            <a:r>
              <a:rPr lang="en-US" b="1" dirty="0"/>
              <a:t>And He Himself gave some to be </a:t>
            </a:r>
            <a:r>
              <a:rPr lang="en-US" b="1" dirty="0">
                <a:highlight>
                  <a:srgbClr val="FFFF00"/>
                </a:highlight>
              </a:rPr>
              <a:t>apostles</a:t>
            </a:r>
            <a:r>
              <a:rPr lang="en-US" b="1" dirty="0"/>
              <a:t>, some </a:t>
            </a:r>
            <a:r>
              <a:rPr lang="en-US" b="1" dirty="0">
                <a:highlight>
                  <a:srgbClr val="FFFF00"/>
                </a:highlight>
              </a:rPr>
              <a:t>prophets</a:t>
            </a:r>
            <a:r>
              <a:rPr lang="en-US" b="1" dirty="0"/>
              <a:t>, some </a:t>
            </a:r>
            <a:r>
              <a:rPr lang="en-US" b="1" dirty="0">
                <a:highlight>
                  <a:srgbClr val="FFFF00"/>
                </a:highlight>
              </a:rPr>
              <a:t>evangelists</a:t>
            </a:r>
            <a:r>
              <a:rPr lang="en-US" b="1" dirty="0"/>
              <a:t>, and some </a:t>
            </a:r>
            <a:r>
              <a:rPr lang="en-US" b="1" dirty="0">
                <a:highlight>
                  <a:srgbClr val="FFFF00"/>
                </a:highlight>
              </a:rPr>
              <a:t>pastors</a:t>
            </a:r>
            <a:r>
              <a:rPr lang="en-US" b="1" dirty="0"/>
              <a:t> and </a:t>
            </a:r>
            <a:r>
              <a:rPr lang="en-US" b="1" dirty="0">
                <a:highlight>
                  <a:srgbClr val="FFFF00"/>
                </a:highlight>
              </a:rPr>
              <a:t>teachers</a:t>
            </a:r>
            <a:r>
              <a:rPr lang="en-US" b="1" dirty="0"/>
              <a:t>, </a:t>
            </a:r>
          </a:p>
          <a:p>
            <a:pPr marL="514350" indent="-514350">
              <a:buSzPct val="90000"/>
              <a:buFont typeface="+mj-lt"/>
              <a:buAutoNum type="arabicPeriod" startAt="11"/>
            </a:pPr>
            <a:r>
              <a:rPr lang="en-US" b="1" dirty="0"/>
              <a:t>for the equipping of the saints for the work of ministry, </a:t>
            </a:r>
            <a:r>
              <a:rPr lang="en-US" b="1" dirty="0">
                <a:highlight>
                  <a:srgbClr val="FFFF00"/>
                </a:highlight>
              </a:rPr>
              <a:t>for the edifying of the body</a:t>
            </a:r>
            <a:r>
              <a:rPr lang="en-US" b="1" dirty="0"/>
              <a:t> of Christ.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Ephesians 4:11-12</a:t>
            </a:r>
          </a:p>
        </p:txBody>
      </p:sp>
    </p:spTree>
    <p:extLst>
      <p:ext uri="{BB962C8B-B14F-4D97-AF65-F5344CB8AC3E}">
        <p14:creationId xmlns:p14="http://schemas.microsoft.com/office/powerpoint/2010/main" val="1651441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7C413-2B32-33C1-49B6-2CFDF56B1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b="1" dirty="0">
                <a:solidFill>
                  <a:srgbClr val="002060"/>
                </a:solidFill>
                <a:latin typeface="+mn-lt"/>
              </a:rPr>
              <a:t>Fellowship Halls and Social Meals Don’t Aid in </a:t>
            </a:r>
            <a:r>
              <a:rPr lang="en-US" b="1" dirty="0">
                <a:solidFill>
                  <a:srgbClr val="002060"/>
                </a:solidFill>
                <a:latin typeface="+mn-lt"/>
              </a:rPr>
              <a:t>Edification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3DB11-F90A-0C3A-193A-C1E3529F5B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369127"/>
            <a:ext cx="7886700" cy="38078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So continuing daily with one accord in the temple, and breaking bread from house to house, they ate their food with gladness and simplicity of heart.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Acts 2:46</a:t>
            </a:r>
          </a:p>
        </p:txBody>
      </p:sp>
    </p:spTree>
    <p:extLst>
      <p:ext uri="{BB962C8B-B14F-4D97-AF65-F5344CB8AC3E}">
        <p14:creationId xmlns:p14="http://schemas.microsoft.com/office/powerpoint/2010/main" val="1727872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2171</TotalTime>
  <Words>447</Words>
  <Application>Microsoft Office PowerPoint</Application>
  <PresentationFormat>On-screen Show (4:3)</PresentationFormat>
  <Paragraphs>45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2_Office Theme</vt:lpstr>
      <vt:lpstr>3_Office Theme</vt:lpstr>
      <vt:lpstr>PowerPoint Presentation</vt:lpstr>
      <vt:lpstr>Questions About  Eating in the Church Building Fellowship Halls Love Feasts</vt:lpstr>
      <vt:lpstr>Bible Authority</vt:lpstr>
      <vt:lpstr>Question #1</vt:lpstr>
      <vt:lpstr>Question #2</vt:lpstr>
      <vt:lpstr>Fellowship Halls and Social Meals Don’t Aid in Edification</vt:lpstr>
      <vt:lpstr>Fellowship Halls and Social Meals Don’t Aid in Edification</vt:lpstr>
      <vt:lpstr>Fellowship Halls and Social Meals Don’t Aid in Edification</vt:lpstr>
      <vt:lpstr>Fellowship Halls and Social Meals Don’t Aid in Edification</vt:lpstr>
      <vt:lpstr>Fellowship Halls and Social Meals Don’t Aid in Edification</vt:lpstr>
      <vt:lpstr>The church was to “come together” to…</vt:lpstr>
      <vt:lpstr>Fellowship Halls and Social Meals Don’t Aid in Evangelism</vt:lpstr>
      <vt:lpstr>Fellowship Halls and Social Meals Don’t Aid in Benevolence</vt:lpstr>
      <vt:lpstr>Question #3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200</cp:revision>
  <dcterms:created xsi:type="dcterms:W3CDTF">2008-03-16T18:22:36Z</dcterms:created>
  <dcterms:modified xsi:type="dcterms:W3CDTF">2023-01-29T20:09:09Z</dcterms:modified>
</cp:coreProperties>
</file>