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96" r:id="rId2"/>
  </p:sldMasterIdLst>
  <p:notesMasterIdLst>
    <p:notesMasterId r:id="rId21"/>
  </p:notesMasterIdLst>
  <p:sldIdLst>
    <p:sldId id="603" r:id="rId3"/>
    <p:sldId id="263" r:id="rId4"/>
    <p:sldId id="604" r:id="rId5"/>
    <p:sldId id="265" r:id="rId6"/>
    <p:sldId id="266" r:id="rId7"/>
    <p:sldId id="267" r:id="rId8"/>
    <p:sldId id="605" r:id="rId9"/>
    <p:sldId id="261" r:id="rId10"/>
    <p:sldId id="269" r:id="rId11"/>
    <p:sldId id="270" r:id="rId12"/>
    <p:sldId id="271" r:id="rId13"/>
    <p:sldId id="272" r:id="rId14"/>
    <p:sldId id="273" r:id="rId15"/>
    <p:sldId id="274" r:id="rId16"/>
    <p:sldId id="606" r:id="rId17"/>
    <p:sldId id="275" r:id="rId18"/>
    <p:sldId id="276" r:id="rId19"/>
    <p:sldId id="58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17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42" d="100"/>
        <a:sy n="42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6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2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26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89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6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21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05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29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86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1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62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33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2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8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0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0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E0B3-64D9-4BB9-94BE-6933DB31694A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902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27EB-F79F-4CAE-8F4A-5B7E56E2FB4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AF9F9-BFD4-4E51-B685-75EA149B1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The Three Crosses of Calvary and the Universality of Suffering – Pastor  Dave Online">
            <a:extLst>
              <a:ext uri="{FF2B5EF4-FFF2-40B4-BE49-F238E27FC236}">
                <a16:creationId xmlns:a16="http://schemas.microsoft.com/office/drawing/2014/main" id="{1747B919-F7C6-AE4D-26FC-DD50292791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2" r="7358"/>
          <a:stretch/>
        </p:blipFill>
        <p:spPr bwMode="auto">
          <a:xfrm>
            <a:off x="20" y="1"/>
            <a:ext cx="9143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D65478-18D3-AEEE-EAF3-4D31E18D3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306638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How Deep the Father’s Love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52ECE-C15F-254F-8DCB-09BDFD114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6137574"/>
            <a:ext cx="6858000" cy="5333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A Hymn Study</a:t>
            </a:r>
          </a:p>
        </p:txBody>
      </p:sp>
    </p:spTree>
    <p:extLst>
      <p:ext uri="{BB962C8B-B14F-4D97-AF65-F5344CB8AC3E}">
        <p14:creationId xmlns:p14="http://schemas.microsoft.com/office/powerpoint/2010/main" val="1715028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Behold the Man </a:t>
            </a:r>
            <a:r>
              <a:rPr lang="en-US" b="1" dirty="0"/>
              <a:t>upon the cross, </a:t>
            </a:r>
          </a:p>
          <a:p>
            <a:pPr marL="0" indent="0">
              <a:buNone/>
            </a:pPr>
            <a:r>
              <a:rPr lang="en-US" b="1" dirty="0"/>
              <a:t>  My sin upon His shoulders;</a:t>
            </a:r>
          </a:p>
          <a:p>
            <a:pPr marL="0" indent="0">
              <a:buNone/>
            </a:pPr>
            <a:r>
              <a:rPr lang="en-US" b="1" dirty="0"/>
              <a:t>Ashamed I hear my mocking voice</a:t>
            </a:r>
          </a:p>
          <a:p>
            <a:pPr marL="0" indent="0">
              <a:buNone/>
            </a:pPr>
            <a:r>
              <a:rPr lang="en-US" b="1" dirty="0"/>
              <a:t>  call out among the scoffers.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It was my sin that held Him there</a:t>
            </a:r>
          </a:p>
          <a:p>
            <a:pPr marL="0" indent="0">
              <a:buNone/>
            </a:pPr>
            <a:r>
              <a:rPr lang="en-US" b="1" dirty="0"/>
              <a:t>  Until it was accomplished.</a:t>
            </a:r>
          </a:p>
          <a:p>
            <a:pPr marL="0" indent="0">
              <a:buNone/>
            </a:pPr>
            <a:r>
              <a:rPr lang="en-US" b="1" dirty="0"/>
              <a:t>His dying breath has </a:t>
            </a:r>
            <a:r>
              <a:rPr lang="en-US" b="1" dirty="0" err="1"/>
              <a:t>bro’t</a:t>
            </a:r>
            <a:r>
              <a:rPr lang="en-US" b="1" dirty="0"/>
              <a:t> me life;</a:t>
            </a:r>
          </a:p>
          <a:p>
            <a:pPr marL="0" indent="0">
              <a:buNone/>
            </a:pPr>
            <a:r>
              <a:rPr lang="en-US" b="1" dirty="0"/>
              <a:t>  I know that it is finished.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BA9F43-D241-C22E-886E-3813506D00E0}"/>
              </a:ext>
            </a:extLst>
          </p:cNvPr>
          <p:cNvSpPr/>
          <p:nvPr/>
        </p:nvSpPr>
        <p:spPr>
          <a:xfrm>
            <a:off x="6109855" y="1440879"/>
            <a:ext cx="2840181" cy="107372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9C6CB8-D94A-75EA-1FDD-8DCFBDF3B0D3}"/>
              </a:ext>
            </a:extLst>
          </p:cNvPr>
          <p:cNvSpPr txBox="1"/>
          <p:nvPr/>
        </p:nvSpPr>
        <p:spPr>
          <a:xfrm>
            <a:off x="6331527" y="1704115"/>
            <a:ext cx="238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John 19:5</a:t>
            </a:r>
          </a:p>
        </p:txBody>
      </p:sp>
    </p:spTree>
    <p:extLst>
      <p:ext uri="{BB962C8B-B14F-4D97-AF65-F5344CB8AC3E}">
        <p14:creationId xmlns:p14="http://schemas.microsoft.com/office/powerpoint/2010/main" val="348154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Behold the Man upon the cross, 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b="1" dirty="0">
                <a:highlight>
                  <a:srgbClr val="FFFF00"/>
                </a:highlight>
              </a:rPr>
              <a:t>My sin upon His shoulders</a:t>
            </a:r>
            <a:r>
              <a:rPr lang="en-US" b="1" dirty="0"/>
              <a:t>;</a:t>
            </a:r>
          </a:p>
          <a:p>
            <a:pPr marL="0" indent="0">
              <a:buNone/>
            </a:pPr>
            <a:r>
              <a:rPr lang="en-US" b="1" dirty="0"/>
              <a:t>Ashamed I hear my mocking voice</a:t>
            </a:r>
          </a:p>
          <a:p>
            <a:pPr marL="0" indent="0">
              <a:buNone/>
            </a:pPr>
            <a:r>
              <a:rPr lang="en-US" b="1" dirty="0"/>
              <a:t>  call out among the scoffers.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It was my sin that held Him there</a:t>
            </a:r>
          </a:p>
          <a:p>
            <a:pPr marL="0" indent="0">
              <a:buNone/>
            </a:pPr>
            <a:r>
              <a:rPr lang="en-US" b="1" dirty="0"/>
              <a:t>  Until it was accomplished.</a:t>
            </a:r>
          </a:p>
          <a:p>
            <a:pPr marL="0" indent="0">
              <a:buNone/>
            </a:pPr>
            <a:r>
              <a:rPr lang="en-US" b="1" dirty="0"/>
              <a:t>His dying breath has </a:t>
            </a:r>
            <a:r>
              <a:rPr lang="en-US" b="1" dirty="0" err="1"/>
              <a:t>bro’t</a:t>
            </a:r>
            <a:r>
              <a:rPr lang="en-US" b="1" dirty="0"/>
              <a:t> me life;</a:t>
            </a:r>
          </a:p>
          <a:p>
            <a:pPr marL="0" indent="0">
              <a:buNone/>
            </a:pPr>
            <a:r>
              <a:rPr lang="en-US" b="1" dirty="0"/>
              <a:t>  I know that it is finished.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BA9F43-D241-C22E-886E-3813506D00E0}"/>
              </a:ext>
            </a:extLst>
          </p:cNvPr>
          <p:cNvSpPr/>
          <p:nvPr/>
        </p:nvSpPr>
        <p:spPr>
          <a:xfrm>
            <a:off x="6109855" y="1440879"/>
            <a:ext cx="2840181" cy="304799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9C6CB8-D94A-75EA-1FDD-8DCFBDF3B0D3}"/>
              </a:ext>
            </a:extLst>
          </p:cNvPr>
          <p:cNvSpPr txBox="1"/>
          <p:nvPr/>
        </p:nvSpPr>
        <p:spPr>
          <a:xfrm>
            <a:off x="6331527" y="1704115"/>
            <a:ext cx="238298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 Lord has laid on Him the iniquity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us all.”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53:6</a:t>
            </a:r>
          </a:p>
        </p:txBody>
      </p:sp>
    </p:spTree>
    <p:extLst>
      <p:ext uri="{BB962C8B-B14F-4D97-AF65-F5344CB8AC3E}">
        <p14:creationId xmlns:p14="http://schemas.microsoft.com/office/powerpoint/2010/main" val="25949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Behold the Man upon the cross, </a:t>
            </a:r>
          </a:p>
          <a:p>
            <a:pPr marL="0" indent="0">
              <a:buNone/>
            </a:pPr>
            <a:r>
              <a:rPr lang="en-US" b="1" dirty="0"/>
              <a:t>  My sin upon His shoulders;</a:t>
            </a:r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Ashamed I hear my mocking voice</a:t>
            </a:r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  call out among the scoffers</a:t>
            </a:r>
            <a:r>
              <a:rPr lang="en-US" b="1" dirty="0"/>
              <a:t>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It was my sin that held Him there</a:t>
            </a:r>
          </a:p>
          <a:p>
            <a:pPr marL="0" indent="0">
              <a:buNone/>
            </a:pPr>
            <a:r>
              <a:rPr lang="en-US" b="1" dirty="0"/>
              <a:t>  Until it was accomplished.</a:t>
            </a:r>
          </a:p>
          <a:p>
            <a:pPr marL="0" indent="0">
              <a:buNone/>
            </a:pPr>
            <a:r>
              <a:rPr lang="en-US" b="1" dirty="0"/>
              <a:t>His dying breath has </a:t>
            </a:r>
            <a:r>
              <a:rPr lang="en-US" b="1" dirty="0" err="1"/>
              <a:t>bro’t</a:t>
            </a:r>
            <a:r>
              <a:rPr lang="en-US" b="1" dirty="0"/>
              <a:t> me life;</a:t>
            </a:r>
          </a:p>
          <a:p>
            <a:pPr marL="0" indent="0">
              <a:buNone/>
            </a:pPr>
            <a:r>
              <a:rPr lang="en-US" b="1" dirty="0"/>
              <a:t>  I know that it is finished.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BA9F43-D241-C22E-886E-3813506D00E0}"/>
              </a:ext>
            </a:extLst>
          </p:cNvPr>
          <p:cNvSpPr/>
          <p:nvPr/>
        </p:nvSpPr>
        <p:spPr>
          <a:xfrm>
            <a:off x="6109855" y="2632373"/>
            <a:ext cx="2840181" cy="121734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9C6CB8-D94A-75EA-1FDD-8DCFBDF3B0D3}"/>
              </a:ext>
            </a:extLst>
          </p:cNvPr>
          <p:cNvSpPr txBox="1"/>
          <p:nvPr/>
        </p:nvSpPr>
        <p:spPr>
          <a:xfrm>
            <a:off x="6331527" y="2757059"/>
            <a:ext cx="23829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27:29, 39-44</a:t>
            </a:r>
          </a:p>
        </p:txBody>
      </p:sp>
    </p:spTree>
    <p:extLst>
      <p:ext uri="{BB962C8B-B14F-4D97-AF65-F5344CB8AC3E}">
        <p14:creationId xmlns:p14="http://schemas.microsoft.com/office/powerpoint/2010/main" val="959139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Behold the Man upon the cross, </a:t>
            </a:r>
          </a:p>
          <a:p>
            <a:pPr marL="0" indent="0">
              <a:buNone/>
            </a:pPr>
            <a:r>
              <a:rPr lang="en-US" b="1" dirty="0"/>
              <a:t>  My sin upon His shoulders;</a:t>
            </a:r>
          </a:p>
          <a:p>
            <a:pPr marL="0" indent="0">
              <a:buNone/>
            </a:pPr>
            <a:r>
              <a:rPr lang="en-US" b="1" dirty="0"/>
              <a:t>Ashamed I hear my mocking voice</a:t>
            </a:r>
          </a:p>
          <a:p>
            <a:pPr marL="0" indent="0">
              <a:buNone/>
            </a:pPr>
            <a:r>
              <a:rPr lang="en-US" b="1" dirty="0"/>
              <a:t>  call out among the scoffers.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It was my sin that held Him there</a:t>
            </a:r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  Until it was accomplished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His dying breath has </a:t>
            </a:r>
            <a:r>
              <a:rPr lang="en-US" b="1" dirty="0" err="1"/>
              <a:t>bro’t</a:t>
            </a:r>
            <a:r>
              <a:rPr lang="en-US" b="1" dirty="0"/>
              <a:t> me life;</a:t>
            </a:r>
          </a:p>
          <a:p>
            <a:pPr marL="0" indent="0">
              <a:buNone/>
            </a:pPr>
            <a:r>
              <a:rPr lang="en-US" b="1" dirty="0"/>
              <a:t>  I know that it is finished.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BA9F43-D241-C22E-886E-3813506D00E0}"/>
              </a:ext>
            </a:extLst>
          </p:cNvPr>
          <p:cNvSpPr/>
          <p:nvPr/>
        </p:nvSpPr>
        <p:spPr>
          <a:xfrm>
            <a:off x="6109855" y="3110898"/>
            <a:ext cx="2840181" cy="323448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9C6CB8-D94A-75EA-1FDD-8DCFBDF3B0D3}"/>
              </a:ext>
            </a:extLst>
          </p:cNvPr>
          <p:cNvSpPr txBox="1"/>
          <p:nvPr/>
        </p:nvSpPr>
        <p:spPr>
          <a:xfrm>
            <a:off x="6331527" y="3422083"/>
            <a:ext cx="23829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John 4:10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Propitiation: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“an appeasing sacrifice, </a:t>
            </a: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that which satisfies.”</a:t>
            </a:r>
          </a:p>
        </p:txBody>
      </p:sp>
    </p:spTree>
    <p:extLst>
      <p:ext uri="{BB962C8B-B14F-4D97-AF65-F5344CB8AC3E}">
        <p14:creationId xmlns:p14="http://schemas.microsoft.com/office/powerpoint/2010/main" val="58080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 will not boast in anything: </a:t>
            </a:r>
          </a:p>
          <a:p>
            <a:pPr marL="0" indent="0">
              <a:buNone/>
            </a:pPr>
            <a:r>
              <a:rPr lang="en-US" b="1" dirty="0"/>
              <a:t>  No gifts, no </a:t>
            </a:r>
            <a:r>
              <a:rPr lang="en-US" b="1" dirty="0" err="1"/>
              <a:t>pow’r</a:t>
            </a:r>
            <a:r>
              <a:rPr lang="en-US" b="1" dirty="0"/>
              <a:t>, no wisdom;</a:t>
            </a:r>
          </a:p>
          <a:p>
            <a:pPr marL="0" indent="0">
              <a:buNone/>
            </a:pPr>
            <a:r>
              <a:rPr lang="en-US" b="1" dirty="0"/>
              <a:t>But I will boast in Jesus Christ,</a:t>
            </a:r>
          </a:p>
          <a:p>
            <a:pPr marL="0" indent="0">
              <a:buNone/>
            </a:pPr>
            <a:r>
              <a:rPr lang="en-US" b="1" dirty="0"/>
              <a:t>  His death and resurrection.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Why should I gain from His reward?</a:t>
            </a:r>
          </a:p>
          <a:p>
            <a:pPr marL="0" indent="0">
              <a:buNone/>
            </a:pPr>
            <a:r>
              <a:rPr lang="en-US" b="1" dirty="0"/>
              <a:t>  I cannot give an answer.</a:t>
            </a:r>
          </a:p>
          <a:p>
            <a:pPr marL="0" indent="0">
              <a:buNone/>
            </a:pPr>
            <a:r>
              <a:rPr lang="en-US" b="1" dirty="0"/>
              <a:t>But this I know with all my heart - </a:t>
            </a:r>
          </a:p>
          <a:p>
            <a:pPr marL="0" indent="0">
              <a:buNone/>
            </a:pPr>
            <a:r>
              <a:rPr lang="en-US" b="1" dirty="0"/>
              <a:t>  His wounds have paid my ransom. </a:t>
            </a:r>
          </a:p>
        </p:txBody>
      </p:sp>
    </p:spTree>
    <p:extLst>
      <p:ext uri="{BB962C8B-B14F-4D97-AF65-F5344CB8AC3E}">
        <p14:creationId xmlns:p14="http://schemas.microsoft.com/office/powerpoint/2010/main" val="25942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I will not boast in anything</a:t>
            </a:r>
            <a:r>
              <a:rPr lang="en-US" b="1" dirty="0"/>
              <a:t>: </a:t>
            </a:r>
          </a:p>
          <a:p>
            <a:pPr marL="0" indent="0">
              <a:buNone/>
            </a:pPr>
            <a:r>
              <a:rPr lang="en-US" b="1" dirty="0"/>
              <a:t>  No gifts, no </a:t>
            </a:r>
            <a:r>
              <a:rPr lang="en-US" b="1" dirty="0" err="1"/>
              <a:t>pow’r</a:t>
            </a:r>
            <a:r>
              <a:rPr lang="en-US" b="1" dirty="0"/>
              <a:t>, no wisdom;</a:t>
            </a:r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But I will boast in Jesus Christ</a:t>
            </a:r>
            <a:r>
              <a:rPr lang="en-US" b="1" dirty="0"/>
              <a:t>,</a:t>
            </a:r>
          </a:p>
          <a:p>
            <a:pPr marL="0" indent="0">
              <a:buNone/>
            </a:pPr>
            <a:r>
              <a:rPr lang="en-US" b="1" dirty="0"/>
              <a:t>  His death and resurrection.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Why should I gain from His reward?</a:t>
            </a:r>
          </a:p>
          <a:p>
            <a:pPr marL="0" indent="0">
              <a:buNone/>
            </a:pPr>
            <a:r>
              <a:rPr lang="en-US" b="1" dirty="0"/>
              <a:t>  I cannot give an answer.</a:t>
            </a:r>
          </a:p>
          <a:p>
            <a:pPr marL="0" indent="0">
              <a:buNone/>
            </a:pPr>
            <a:r>
              <a:rPr lang="en-US" b="1" dirty="0"/>
              <a:t>But this I know with all my heart - </a:t>
            </a:r>
          </a:p>
          <a:p>
            <a:pPr marL="0" indent="0">
              <a:buNone/>
            </a:pPr>
            <a:r>
              <a:rPr lang="en-US" b="1" dirty="0"/>
              <a:t>  His wounds have paid my ransom.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78EAFF-A2B9-2494-4548-CF5C810B985A}"/>
              </a:ext>
            </a:extLst>
          </p:cNvPr>
          <p:cNvSpPr/>
          <p:nvPr/>
        </p:nvSpPr>
        <p:spPr>
          <a:xfrm>
            <a:off x="6109855" y="1440879"/>
            <a:ext cx="2840181" cy="107372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5E799-5CEC-5394-6C12-810F9545470B}"/>
              </a:ext>
            </a:extLst>
          </p:cNvPr>
          <p:cNvSpPr txBox="1"/>
          <p:nvPr/>
        </p:nvSpPr>
        <p:spPr>
          <a:xfrm>
            <a:off x="6331527" y="1704115"/>
            <a:ext cx="238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6:14</a:t>
            </a:r>
          </a:p>
        </p:txBody>
      </p:sp>
    </p:spTree>
    <p:extLst>
      <p:ext uri="{BB962C8B-B14F-4D97-AF65-F5344CB8AC3E}">
        <p14:creationId xmlns:p14="http://schemas.microsoft.com/office/powerpoint/2010/main" val="308570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 will not boast in anything: </a:t>
            </a:r>
          </a:p>
          <a:p>
            <a:pPr marL="0" indent="0">
              <a:buNone/>
            </a:pPr>
            <a:r>
              <a:rPr lang="en-US" b="1" dirty="0"/>
              <a:t>  No gifts, no </a:t>
            </a:r>
            <a:r>
              <a:rPr lang="en-US" b="1" dirty="0" err="1"/>
              <a:t>pow’r</a:t>
            </a:r>
            <a:r>
              <a:rPr lang="en-US" b="1" dirty="0"/>
              <a:t>, no wisdom;</a:t>
            </a:r>
          </a:p>
          <a:p>
            <a:pPr marL="0" indent="0">
              <a:buNone/>
            </a:pPr>
            <a:r>
              <a:rPr lang="en-US" b="1" dirty="0"/>
              <a:t>But I will boast in Jesus Christ,</a:t>
            </a:r>
          </a:p>
          <a:p>
            <a:pPr marL="0" indent="0">
              <a:buNone/>
            </a:pPr>
            <a:r>
              <a:rPr lang="en-US" b="1" dirty="0"/>
              <a:t>  His death and resurrection.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Why should I gain from His reward?</a:t>
            </a:r>
          </a:p>
          <a:p>
            <a:pPr marL="0" indent="0">
              <a:buNone/>
            </a:pPr>
            <a:r>
              <a:rPr lang="en-US" b="1" dirty="0"/>
              <a:t>  I cannot give an answer.</a:t>
            </a:r>
          </a:p>
          <a:p>
            <a:pPr marL="0" indent="0">
              <a:buNone/>
            </a:pPr>
            <a:r>
              <a:rPr lang="en-US" b="1" dirty="0"/>
              <a:t>But this I know with all my heart - </a:t>
            </a:r>
          </a:p>
          <a:p>
            <a:pPr marL="0" indent="0">
              <a:buNone/>
            </a:pPr>
            <a:r>
              <a:rPr lang="en-US" b="1" dirty="0"/>
              <a:t>  His wounds have paid my ransom.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78EAFF-A2B9-2494-4548-CF5C810B985A}"/>
              </a:ext>
            </a:extLst>
          </p:cNvPr>
          <p:cNvSpPr/>
          <p:nvPr/>
        </p:nvSpPr>
        <p:spPr>
          <a:xfrm>
            <a:off x="5597237" y="2757055"/>
            <a:ext cx="3352800" cy="107372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5E799-5CEC-5394-6C12-810F9545470B}"/>
              </a:ext>
            </a:extLst>
          </p:cNvPr>
          <p:cNvSpPr txBox="1"/>
          <p:nvPr/>
        </p:nvSpPr>
        <p:spPr>
          <a:xfrm>
            <a:off x="5874328" y="3020291"/>
            <a:ext cx="2840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Philippians 2:9-11</a:t>
            </a:r>
          </a:p>
        </p:txBody>
      </p:sp>
    </p:spTree>
    <p:extLst>
      <p:ext uri="{BB962C8B-B14F-4D97-AF65-F5344CB8AC3E}">
        <p14:creationId xmlns:p14="http://schemas.microsoft.com/office/powerpoint/2010/main" val="375642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 will not boast in anything: </a:t>
            </a:r>
          </a:p>
          <a:p>
            <a:pPr marL="0" indent="0">
              <a:buNone/>
            </a:pPr>
            <a:r>
              <a:rPr lang="en-US" b="1" dirty="0"/>
              <a:t>  No gifts, no </a:t>
            </a:r>
            <a:r>
              <a:rPr lang="en-US" b="1" dirty="0" err="1"/>
              <a:t>pow’r</a:t>
            </a:r>
            <a:r>
              <a:rPr lang="en-US" b="1" dirty="0"/>
              <a:t>, no wisdom;</a:t>
            </a:r>
          </a:p>
          <a:p>
            <a:pPr marL="0" indent="0">
              <a:buNone/>
            </a:pPr>
            <a:r>
              <a:rPr lang="en-US" b="1" dirty="0"/>
              <a:t>But I will boast in Jesus Christ,</a:t>
            </a:r>
          </a:p>
          <a:p>
            <a:pPr marL="0" indent="0">
              <a:buNone/>
            </a:pPr>
            <a:r>
              <a:rPr lang="en-US" b="1" dirty="0"/>
              <a:t>  His death and resurrection.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Why should I gain from His reward?</a:t>
            </a:r>
          </a:p>
          <a:p>
            <a:pPr marL="0" indent="0">
              <a:buNone/>
            </a:pPr>
            <a:r>
              <a:rPr lang="en-US" b="1" dirty="0"/>
              <a:t>  I cannot give an answer.</a:t>
            </a:r>
          </a:p>
          <a:p>
            <a:pPr marL="0" indent="0">
              <a:buNone/>
            </a:pPr>
            <a:r>
              <a:rPr lang="en-US" b="1" dirty="0"/>
              <a:t>But this I know with all my heart - 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b="1" dirty="0">
                <a:highlight>
                  <a:srgbClr val="FFFF00"/>
                </a:highlight>
              </a:rPr>
              <a:t>His wounds have paid my ransom</a:t>
            </a:r>
            <a:r>
              <a:rPr lang="en-US" b="1" dirty="0"/>
              <a:t>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78EAFF-A2B9-2494-4548-CF5C810B985A}"/>
              </a:ext>
            </a:extLst>
          </p:cNvPr>
          <p:cNvSpPr/>
          <p:nvPr/>
        </p:nvSpPr>
        <p:spPr>
          <a:xfrm>
            <a:off x="6026728" y="4419611"/>
            <a:ext cx="2964873" cy="132556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5E799-5CEC-5394-6C12-810F9545470B}"/>
              </a:ext>
            </a:extLst>
          </p:cNvPr>
          <p:cNvSpPr txBox="1"/>
          <p:nvPr/>
        </p:nvSpPr>
        <p:spPr>
          <a:xfrm>
            <a:off x="6220693" y="4613572"/>
            <a:ext cx="25630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53:5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 10:45</a:t>
            </a:r>
          </a:p>
        </p:txBody>
      </p:sp>
    </p:spTree>
    <p:extLst>
      <p:ext uri="{BB962C8B-B14F-4D97-AF65-F5344CB8AC3E}">
        <p14:creationId xmlns:p14="http://schemas.microsoft.com/office/powerpoint/2010/main" val="305526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25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90EC7-C1F0-8260-91AA-BEBD9E87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7417"/>
            <a:ext cx="7886700" cy="1131163"/>
          </a:xfrm>
        </p:spPr>
        <p:txBody>
          <a:bodyPr/>
          <a:lstStyle/>
          <a:p>
            <a:pPr algn="ctr"/>
            <a:r>
              <a:rPr lang="en-US" b="1" i="1" dirty="0"/>
              <a:t>“How Deep the Father’s Love”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4C04-0D35-B291-256A-17E2141B0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49712"/>
            <a:ext cx="3500005" cy="450316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Written in 1995 by </a:t>
            </a:r>
            <a:r>
              <a:rPr lang="en-US" b="1" dirty="0"/>
              <a:t>Stuart Townend</a:t>
            </a:r>
            <a:r>
              <a:rPr lang="en-US" dirty="0"/>
              <a:t>. </a:t>
            </a:r>
          </a:p>
          <a:p>
            <a:r>
              <a:rPr lang="en-US" dirty="0"/>
              <a:t>Born in West Yorkshire, England, </a:t>
            </a:r>
            <a:br>
              <a:rPr lang="en-US" dirty="0"/>
            </a:br>
            <a:r>
              <a:rPr lang="en-US" dirty="0"/>
              <a:t>in 1963. </a:t>
            </a:r>
          </a:p>
          <a:p>
            <a:r>
              <a:rPr lang="en-US" dirty="0"/>
              <a:t>A worship leader and writer of hymns and contemporary worship music. </a:t>
            </a:r>
          </a:p>
          <a:p>
            <a:r>
              <a:rPr lang="en-US" dirty="0"/>
              <a:t>Also wrote “In Christ Alone.” </a:t>
            </a:r>
          </a:p>
        </p:txBody>
      </p:sp>
      <p:pic>
        <p:nvPicPr>
          <p:cNvPr id="1026" name="Picture 2" descr="Stuart Townend | MissionWorship.com">
            <a:extLst>
              <a:ext uri="{FF2B5EF4-FFF2-40B4-BE49-F238E27FC236}">
                <a16:creationId xmlns:a16="http://schemas.microsoft.com/office/drawing/2014/main" id="{D3E668C7-3A92-3C31-BCB0-814B6A4876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6" r="28033"/>
          <a:stretch/>
        </p:blipFill>
        <p:spPr bwMode="auto">
          <a:xfrm>
            <a:off x="4317423" y="1763568"/>
            <a:ext cx="4197927" cy="4503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328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deep the Father’s love for us! </a:t>
            </a:r>
          </a:p>
          <a:p>
            <a:pPr marL="0" indent="0">
              <a:buNone/>
            </a:pPr>
            <a:r>
              <a:rPr lang="en-US" b="1" dirty="0"/>
              <a:t>  How vast beyond all measure!</a:t>
            </a:r>
          </a:p>
          <a:p>
            <a:pPr marL="0" indent="0">
              <a:buNone/>
            </a:pPr>
            <a:r>
              <a:rPr lang="en-US" b="1" dirty="0"/>
              <a:t>That He should give His only Son</a:t>
            </a:r>
          </a:p>
          <a:p>
            <a:pPr marL="0" indent="0">
              <a:buNone/>
            </a:pPr>
            <a:r>
              <a:rPr lang="en-US" b="1" dirty="0"/>
              <a:t>  to make a wretch His treasure!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How great the pain of searing loss!</a:t>
            </a:r>
          </a:p>
          <a:p>
            <a:pPr marL="0" indent="0">
              <a:buNone/>
            </a:pPr>
            <a:r>
              <a:rPr lang="en-US" b="1" dirty="0"/>
              <a:t>  The Father turns His face away</a:t>
            </a:r>
          </a:p>
          <a:p>
            <a:pPr marL="0" indent="0">
              <a:buNone/>
            </a:pPr>
            <a:r>
              <a:rPr lang="en-US" b="1" dirty="0"/>
              <a:t>as wounds which mar the Chosen One</a:t>
            </a:r>
          </a:p>
          <a:p>
            <a:pPr marL="0" indent="0">
              <a:buNone/>
            </a:pPr>
            <a:r>
              <a:rPr lang="en-US" b="1" dirty="0"/>
              <a:t>  bring many sons to glory.</a:t>
            </a:r>
          </a:p>
        </p:txBody>
      </p:sp>
    </p:spTree>
    <p:extLst>
      <p:ext uri="{BB962C8B-B14F-4D97-AF65-F5344CB8AC3E}">
        <p14:creationId xmlns:p14="http://schemas.microsoft.com/office/powerpoint/2010/main" val="489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deep the Father’s love for us! </a:t>
            </a:r>
          </a:p>
          <a:p>
            <a:pPr marL="0" indent="0">
              <a:buNone/>
            </a:pPr>
            <a:r>
              <a:rPr lang="en-US" b="1" dirty="0"/>
              <a:t>  How vast beyond all measure!</a:t>
            </a:r>
          </a:p>
          <a:p>
            <a:pPr marL="0" indent="0">
              <a:buNone/>
            </a:pPr>
            <a:r>
              <a:rPr lang="en-US" b="1" dirty="0"/>
              <a:t>That He should give His only Son</a:t>
            </a:r>
          </a:p>
          <a:p>
            <a:pPr marL="0" indent="0">
              <a:buNone/>
            </a:pPr>
            <a:r>
              <a:rPr lang="en-US" b="1" dirty="0"/>
              <a:t>  to make a wretch His treasure!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How great the pain of searing loss!</a:t>
            </a:r>
          </a:p>
          <a:p>
            <a:pPr marL="0" indent="0">
              <a:buNone/>
            </a:pPr>
            <a:r>
              <a:rPr lang="en-US" b="1" dirty="0"/>
              <a:t>  The Father turns His face away</a:t>
            </a:r>
          </a:p>
          <a:p>
            <a:pPr marL="0" indent="0">
              <a:buNone/>
            </a:pPr>
            <a:r>
              <a:rPr lang="en-US" b="1" dirty="0"/>
              <a:t>as wounds which mar the Chosen One</a:t>
            </a:r>
          </a:p>
          <a:p>
            <a:pPr marL="0" indent="0">
              <a:buNone/>
            </a:pPr>
            <a:r>
              <a:rPr lang="en-US" b="1" dirty="0"/>
              <a:t>  bring many sons to glory.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EABB735-DFF3-017F-E200-7890C064D029}"/>
              </a:ext>
            </a:extLst>
          </p:cNvPr>
          <p:cNvSpPr/>
          <p:nvPr/>
        </p:nvSpPr>
        <p:spPr>
          <a:xfrm>
            <a:off x="5389418" y="1579418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50E61B6-C0C1-08C4-A5DE-E11AA6EC4EDE}"/>
              </a:ext>
            </a:extLst>
          </p:cNvPr>
          <p:cNvSpPr/>
          <p:nvPr/>
        </p:nvSpPr>
        <p:spPr>
          <a:xfrm>
            <a:off x="4932216" y="2105899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2AFFC19-71B6-A323-215C-162003285684}"/>
              </a:ext>
            </a:extLst>
          </p:cNvPr>
          <p:cNvSpPr/>
          <p:nvPr/>
        </p:nvSpPr>
        <p:spPr>
          <a:xfrm>
            <a:off x="5029200" y="3144984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5B4481-8F81-5CE3-5EAE-1080B8519838}"/>
              </a:ext>
            </a:extLst>
          </p:cNvPr>
          <p:cNvSpPr/>
          <p:nvPr/>
        </p:nvSpPr>
        <p:spPr>
          <a:xfrm>
            <a:off x="5472533" y="3907415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073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deep the Father’s love for us! 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b="1" dirty="0">
                <a:highlight>
                  <a:srgbClr val="FFFF00"/>
                </a:highlight>
              </a:rPr>
              <a:t>How vast beyond all measure</a:t>
            </a:r>
            <a:r>
              <a:rPr lang="en-US" b="1" dirty="0"/>
              <a:t>!</a:t>
            </a:r>
          </a:p>
          <a:p>
            <a:pPr marL="0" indent="0">
              <a:buNone/>
            </a:pPr>
            <a:r>
              <a:rPr lang="en-US" b="1" dirty="0"/>
              <a:t>That He should give His only Son</a:t>
            </a:r>
          </a:p>
          <a:p>
            <a:pPr marL="0" indent="0">
              <a:buNone/>
            </a:pPr>
            <a:r>
              <a:rPr lang="en-US" b="1" dirty="0"/>
              <a:t>  to make a wretch His treasure!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How great the pain of searing loss!</a:t>
            </a:r>
          </a:p>
          <a:p>
            <a:pPr marL="0" indent="0">
              <a:buNone/>
            </a:pPr>
            <a:r>
              <a:rPr lang="en-US" b="1" dirty="0"/>
              <a:t>  The Father turns His face away</a:t>
            </a:r>
          </a:p>
          <a:p>
            <a:pPr marL="0" indent="0">
              <a:buNone/>
            </a:pPr>
            <a:r>
              <a:rPr lang="en-US" b="1" dirty="0"/>
              <a:t>as wounds which mar the Chosen One</a:t>
            </a:r>
          </a:p>
          <a:p>
            <a:pPr marL="0" indent="0">
              <a:buNone/>
            </a:pPr>
            <a:r>
              <a:rPr lang="en-US" b="1" dirty="0"/>
              <a:t>  bring many sons to glory.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7667F2-4067-7199-4FCF-46D4D5418E5F}"/>
              </a:ext>
            </a:extLst>
          </p:cNvPr>
          <p:cNvSpPr/>
          <p:nvPr/>
        </p:nvSpPr>
        <p:spPr>
          <a:xfrm>
            <a:off x="6109855" y="2355273"/>
            <a:ext cx="2840181" cy="107372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BF777E-8FC7-AFB5-84A3-F26E64790443}"/>
              </a:ext>
            </a:extLst>
          </p:cNvPr>
          <p:cNvSpPr txBox="1"/>
          <p:nvPr/>
        </p:nvSpPr>
        <p:spPr>
          <a:xfrm>
            <a:off x="6331527" y="2618509"/>
            <a:ext cx="238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Romans 5:7-8</a:t>
            </a:r>
          </a:p>
        </p:txBody>
      </p:sp>
    </p:spTree>
    <p:extLst>
      <p:ext uri="{BB962C8B-B14F-4D97-AF65-F5344CB8AC3E}">
        <p14:creationId xmlns:p14="http://schemas.microsoft.com/office/powerpoint/2010/main" val="286689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deep the Father’s love for us! </a:t>
            </a:r>
          </a:p>
          <a:p>
            <a:pPr marL="0" indent="0">
              <a:buNone/>
            </a:pPr>
            <a:r>
              <a:rPr lang="en-US" b="1" dirty="0"/>
              <a:t>  How vast beyond all measure!</a:t>
            </a:r>
          </a:p>
          <a:p>
            <a:pPr marL="0" indent="0">
              <a:buNone/>
            </a:pPr>
            <a:r>
              <a:rPr lang="en-US" b="1" dirty="0"/>
              <a:t>That He should give His only Son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b="1" dirty="0">
                <a:highlight>
                  <a:srgbClr val="FFFF00"/>
                </a:highlight>
              </a:rPr>
              <a:t>to make a wretch His treasure</a:t>
            </a:r>
            <a:r>
              <a:rPr lang="en-US" b="1" dirty="0"/>
              <a:t>!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How great the pain of searing loss!</a:t>
            </a:r>
          </a:p>
          <a:p>
            <a:pPr marL="0" indent="0">
              <a:buNone/>
            </a:pPr>
            <a:r>
              <a:rPr lang="en-US" b="1" dirty="0"/>
              <a:t>  The Father turns His face away</a:t>
            </a:r>
          </a:p>
          <a:p>
            <a:pPr marL="0" indent="0">
              <a:buNone/>
            </a:pPr>
            <a:r>
              <a:rPr lang="en-US" b="1" dirty="0"/>
              <a:t>as wounds which mar the Chosen One</a:t>
            </a:r>
          </a:p>
          <a:p>
            <a:pPr marL="0" indent="0">
              <a:buNone/>
            </a:pPr>
            <a:r>
              <a:rPr lang="en-US" b="1" dirty="0"/>
              <a:t>  bring many sons to glory.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7667F2-4067-7199-4FCF-46D4D5418E5F}"/>
              </a:ext>
            </a:extLst>
          </p:cNvPr>
          <p:cNvSpPr/>
          <p:nvPr/>
        </p:nvSpPr>
        <p:spPr>
          <a:xfrm>
            <a:off x="6109854" y="976901"/>
            <a:ext cx="2840181" cy="356739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BF777E-8FC7-AFB5-84A3-F26E64790443}"/>
              </a:ext>
            </a:extLst>
          </p:cNvPr>
          <p:cNvSpPr txBox="1"/>
          <p:nvPr/>
        </p:nvSpPr>
        <p:spPr>
          <a:xfrm>
            <a:off x="6338454" y="1277047"/>
            <a:ext cx="23829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Wretch: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“inferior, contemptible, despicable”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64:6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Peter 2:9-10</a:t>
            </a:r>
          </a:p>
        </p:txBody>
      </p:sp>
    </p:spTree>
    <p:extLst>
      <p:ext uri="{BB962C8B-B14F-4D97-AF65-F5344CB8AC3E}">
        <p14:creationId xmlns:p14="http://schemas.microsoft.com/office/powerpoint/2010/main" val="182412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deep the Father’s love for us! </a:t>
            </a:r>
          </a:p>
          <a:p>
            <a:pPr marL="0" indent="0">
              <a:buNone/>
            </a:pPr>
            <a:r>
              <a:rPr lang="en-US" b="1" dirty="0"/>
              <a:t>  How vast beyond all measure!</a:t>
            </a:r>
          </a:p>
          <a:p>
            <a:pPr marL="0" indent="0">
              <a:buNone/>
            </a:pPr>
            <a:r>
              <a:rPr lang="en-US" b="1" dirty="0"/>
              <a:t>That He should give His only Son</a:t>
            </a:r>
          </a:p>
          <a:p>
            <a:pPr marL="0" indent="0">
              <a:buNone/>
            </a:pPr>
            <a:r>
              <a:rPr lang="en-US" b="1" dirty="0"/>
              <a:t>  to make a wretch His treasure!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How great the pain of searing loss!</a:t>
            </a:r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  The Father turns His face away</a:t>
            </a:r>
          </a:p>
          <a:p>
            <a:pPr marL="0" indent="0">
              <a:buNone/>
            </a:pPr>
            <a:r>
              <a:rPr lang="en-US" b="1" dirty="0"/>
              <a:t>as wounds which mar the Chosen One</a:t>
            </a:r>
          </a:p>
          <a:p>
            <a:pPr marL="0" indent="0">
              <a:buNone/>
            </a:pPr>
            <a:r>
              <a:rPr lang="en-US" b="1" dirty="0"/>
              <a:t>  bring many sons to glory.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7667F2-4067-7199-4FCF-46D4D5418E5F}"/>
              </a:ext>
            </a:extLst>
          </p:cNvPr>
          <p:cNvSpPr/>
          <p:nvPr/>
        </p:nvSpPr>
        <p:spPr>
          <a:xfrm>
            <a:off x="6109855" y="3934699"/>
            <a:ext cx="2840181" cy="107372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BF777E-8FC7-AFB5-84A3-F26E64790443}"/>
              </a:ext>
            </a:extLst>
          </p:cNvPr>
          <p:cNvSpPr txBox="1"/>
          <p:nvPr/>
        </p:nvSpPr>
        <p:spPr>
          <a:xfrm>
            <a:off x="6331527" y="4197935"/>
            <a:ext cx="238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Matt. 27:45-46</a:t>
            </a:r>
          </a:p>
        </p:txBody>
      </p:sp>
    </p:spTree>
    <p:extLst>
      <p:ext uri="{BB962C8B-B14F-4D97-AF65-F5344CB8AC3E}">
        <p14:creationId xmlns:p14="http://schemas.microsoft.com/office/powerpoint/2010/main" val="364306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Behold the Man upon the cross, </a:t>
            </a:r>
          </a:p>
          <a:p>
            <a:pPr marL="0" indent="0">
              <a:buNone/>
            </a:pPr>
            <a:r>
              <a:rPr lang="en-US" b="1" dirty="0"/>
              <a:t>  My sin upon His shoulders;</a:t>
            </a:r>
          </a:p>
          <a:p>
            <a:pPr marL="0" indent="0">
              <a:buNone/>
            </a:pPr>
            <a:r>
              <a:rPr lang="en-US" b="1" dirty="0"/>
              <a:t>Ashamed I hear my mocking voice</a:t>
            </a:r>
          </a:p>
          <a:p>
            <a:pPr marL="0" indent="0">
              <a:buNone/>
            </a:pPr>
            <a:r>
              <a:rPr lang="en-US" b="1" dirty="0"/>
              <a:t>  call out among the scoffers.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It was my sin that held Him there</a:t>
            </a:r>
          </a:p>
          <a:p>
            <a:pPr marL="0" indent="0">
              <a:buNone/>
            </a:pPr>
            <a:r>
              <a:rPr lang="en-US" b="1" dirty="0"/>
              <a:t>  Until it was accomplished.</a:t>
            </a:r>
          </a:p>
          <a:p>
            <a:pPr marL="0" indent="0">
              <a:buNone/>
            </a:pPr>
            <a:r>
              <a:rPr lang="en-US" b="1" dirty="0"/>
              <a:t>His dying breath has </a:t>
            </a:r>
            <a:r>
              <a:rPr lang="en-US" b="1" dirty="0" err="1"/>
              <a:t>bro’t</a:t>
            </a:r>
            <a:r>
              <a:rPr lang="en-US" b="1" dirty="0"/>
              <a:t> me life;</a:t>
            </a:r>
          </a:p>
          <a:p>
            <a:pPr marL="0" indent="0">
              <a:buNone/>
            </a:pPr>
            <a:r>
              <a:rPr lang="en-US" b="1" dirty="0"/>
              <a:t>  I know that it is finished.</a:t>
            </a:r>
          </a:p>
        </p:txBody>
      </p:sp>
    </p:spTree>
    <p:extLst>
      <p:ext uri="{BB962C8B-B14F-4D97-AF65-F5344CB8AC3E}">
        <p14:creationId xmlns:p14="http://schemas.microsoft.com/office/powerpoint/2010/main" val="133180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B420-7D59-D4EA-8082-2D5635EC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Verse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F1E31-25E3-38FB-8506-4B41E031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Behold the Man upon the cross, </a:t>
            </a:r>
          </a:p>
          <a:p>
            <a:pPr marL="0" indent="0">
              <a:buNone/>
            </a:pPr>
            <a:r>
              <a:rPr lang="en-US" b="1" dirty="0"/>
              <a:t>  My sin upon His shoulders;</a:t>
            </a:r>
          </a:p>
          <a:p>
            <a:pPr marL="0" indent="0">
              <a:buNone/>
            </a:pPr>
            <a:r>
              <a:rPr lang="en-US" b="1" dirty="0"/>
              <a:t>Ashamed I hear my mocking voice</a:t>
            </a:r>
          </a:p>
          <a:p>
            <a:pPr marL="0" indent="0">
              <a:buNone/>
            </a:pPr>
            <a:r>
              <a:rPr lang="en-US" b="1" dirty="0"/>
              <a:t>  call out among the scoffers.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It was my sin that held Him there</a:t>
            </a:r>
          </a:p>
          <a:p>
            <a:pPr marL="0" indent="0">
              <a:buNone/>
            </a:pPr>
            <a:r>
              <a:rPr lang="en-US" b="1" dirty="0"/>
              <a:t>  Until it was accomplished.</a:t>
            </a:r>
          </a:p>
          <a:p>
            <a:pPr marL="0" indent="0">
              <a:buNone/>
            </a:pPr>
            <a:r>
              <a:rPr lang="en-US" b="1" dirty="0"/>
              <a:t>His dying breath has </a:t>
            </a:r>
            <a:r>
              <a:rPr lang="en-US" b="1" dirty="0" err="1"/>
              <a:t>bro’t</a:t>
            </a:r>
            <a:r>
              <a:rPr lang="en-US" b="1" dirty="0"/>
              <a:t> me life;</a:t>
            </a:r>
          </a:p>
          <a:p>
            <a:pPr marL="0" indent="0">
              <a:buNone/>
            </a:pPr>
            <a:r>
              <a:rPr lang="en-US" b="1" dirty="0"/>
              <a:t>  I know that it is finished.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7EEF20A-AA18-BEA0-E08A-715C0884CE15}"/>
              </a:ext>
            </a:extLst>
          </p:cNvPr>
          <p:cNvSpPr/>
          <p:nvPr/>
        </p:nvSpPr>
        <p:spPr>
          <a:xfrm>
            <a:off x="775842" y="2161743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ABDB5A-EE7C-993C-7923-1141A0F3E975}"/>
              </a:ext>
            </a:extLst>
          </p:cNvPr>
          <p:cNvSpPr/>
          <p:nvPr/>
        </p:nvSpPr>
        <p:spPr>
          <a:xfrm>
            <a:off x="1911915" y="2632798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0E323B5-4B23-8E00-9EA4-EFAC7F5F2D16}"/>
              </a:ext>
            </a:extLst>
          </p:cNvPr>
          <p:cNvSpPr/>
          <p:nvPr/>
        </p:nvSpPr>
        <p:spPr>
          <a:xfrm>
            <a:off x="3006427" y="2632798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E665BCB-6BB0-3F32-2C90-BFDC134C382C}"/>
              </a:ext>
            </a:extLst>
          </p:cNvPr>
          <p:cNvSpPr/>
          <p:nvPr/>
        </p:nvSpPr>
        <p:spPr>
          <a:xfrm>
            <a:off x="1579408" y="3907415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B7D067-66BC-D17D-7C23-0BAD35B4D2CC}"/>
              </a:ext>
            </a:extLst>
          </p:cNvPr>
          <p:cNvSpPr/>
          <p:nvPr/>
        </p:nvSpPr>
        <p:spPr>
          <a:xfrm>
            <a:off x="4502703" y="4932665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19ACA35-0423-C094-A389-BF3B0458A2CA}"/>
              </a:ext>
            </a:extLst>
          </p:cNvPr>
          <p:cNvSpPr/>
          <p:nvPr/>
        </p:nvSpPr>
        <p:spPr>
          <a:xfrm>
            <a:off x="600940" y="5417560"/>
            <a:ext cx="665018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50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1035</Words>
  <Application>Microsoft Office PowerPoint</Application>
  <PresentationFormat>On-screen Show (4:3)</PresentationFormat>
  <Paragraphs>177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1_Office Theme</vt:lpstr>
      <vt:lpstr>4_Office Theme</vt:lpstr>
      <vt:lpstr>How Deep the Father’s Love</vt:lpstr>
      <vt:lpstr>“How Deep the Father’s Love”</vt:lpstr>
      <vt:lpstr>Verse 1</vt:lpstr>
      <vt:lpstr>Verse 1</vt:lpstr>
      <vt:lpstr>Verse 1</vt:lpstr>
      <vt:lpstr>Verse 1</vt:lpstr>
      <vt:lpstr>Verse 1</vt:lpstr>
      <vt:lpstr>Verse 2</vt:lpstr>
      <vt:lpstr>Verse 2</vt:lpstr>
      <vt:lpstr>Verse 2</vt:lpstr>
      <vt:lpstr>Verse 2</vt:lpstr>
      <vt:lpstr>Verse 2</vt:lpstr>
      <vt:lpstr>Verse 2</vt:lpstr>
      <vt:lpstr>Verse 3</vt:lpstr>
      <vt:lpstr>Verse 3</vt:lpstr>
      <vt:lpstr>Verse 3</vt:lpstr>
      <vt:lpstr>Verse 3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200</cp:revision>
  <dcterms:created xsi:type="dcterms:W3CDTF">2008-03-16T18:22:36Z</dcterms:created>
  <dcterms:modified xsi:type="dcterms:W3CDTF">2023-01-29T20:09:47Z</dcterms:modified>
</cp:coreProperties>
</file>