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12"/>
  </p:notesMasterIdLst>
  <p:sldIdLst>
    <p:sldId id="257" r:id="rId3"/>
    <p:sldId id="258" r:id="rId4"/>
    <p:sldId id="261" r:id="rId5"/>
    <p:sldId id="264" r:id="rId6"/>
    <p:sldId id="265" r:id="rId7"/>
    <p:sldId id="266" r:id="rId8"/>
    <p:sldId id="267" r:id="rId9"/>
    <p:sldId id="263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3" d="100"/>
          <a:sy n="43" d="100"/>
        </p:scale>
        <p:origin x="56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6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2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2553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5017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0755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4074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95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324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787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467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62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56524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88677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050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0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0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E0B3-64D9-4BB9-94BE-6933DB31694A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902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EA14C-89F8-441A-8B35-E124D013A193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8937-828F-D5C0-9F7B-B731D39B5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17863-5FD8-9FE1-27F3-EDA4B46DD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1 Corinthians 13:13 | Creative | Scripture Art | Free Church Resources from  Life.Church">
            <a:extLst>
              <a:ext uri="{FF2B5EF4-FFF2-40B4-BE49-F238E27FC236}">
                <a16:creationId xmlns:a16="http://schemas.microsoft.com/office/drawing/2014/main" id="{4B6F9DAA-4C4A-CBEA-FB8C-DB43D06A8B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80"/>
          <a:stretch/>
        </p:blipFill>
        <p:spPr bwMode="auto">
          <a:xfrm>
            <a:off x="480426" y="73083"/>
            <a:ext cx="8183148" cy="671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8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8F77-3326-F0C9-7B8F-D7E15C81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The greatest gifts God has given to sustain the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9CD0B-71D4-F646-C7B9-9F2E91EA7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9127"/>
            <a:ext cx="7886700" cy="3807836"/>
          </a:xfrm>
        </p:spPr>
        <p:txBody>
          <a:bodyPr/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2800" b="1" dirty="0"/>
              <a:t>“And now abide faith, hope, love, these three; but the greatest of these is love.”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2800" b="1" dirty="0"/>
              <a:t>1 Corinthians 13:13</a:t>
            </a:r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984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/>
          <a:lstStyle/>
          <a:p>
            <a:pPr algn="ctr"/>
            <a:r>
              <a:rPr lang="en-US" b="1" dirty="0"/>
              <a:t>How Love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Suffers Long</a:t>
            </a:r>
          </a:p>
          <a:p>
            <a:r>
              <a:rPr lang="en-US" sz="2800" b="1" dirty="0"/>
              <a:t>Is Kind</a:t>
            </a:r>
          </a:p>
          <a:p>
            <a:r>
              <a:rPr lang="en-US" sz="2800" b="1" dirty="0"/>
              <a:t>Does Not Envy</a:t>
            </a:r>
          </a:p>
          <a:p>
            <a:r>
              <a:rPr lang="en-US" sz="2800" b="1" dirty="0"/>
              <a:t>Does Not Parade Itself, </a:t>
            </a:r>
            <a:br>
              <a:rPr lang="en-US" sz="2800" b="1" dirty="0"/>
            </a:br>
            <a:r>
              <a:rPr lang="en-US" sz="2800" b="1" dirty="0"/>
              <a:t>Is Not Puffed Up</a:t>
            </a:r>
          </a:p>
        </p:txBody>
      </p:sp>
    </p:spTree>
    <p:extLst>
      <p:ext uri="{BB962C8B-B14F-4D97-AF65-F5344CB8AC3E}">
        <p14:creationId xmlns:p14="http://schemas.microsoft.com/office/powerpoint/2010/main" val="291912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/>
          <a:lstStyle/>
          <a:p>
            <a:pPr algn="ctr"/>
            <a:r>
              <a:rPr lang="en-US" b="1" dirty="0"/>
              <a:t>How Love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Does Not Behave Rudely</a:t>
            </a:r>
          </a:p>
          <a:p>
            <a:r>
              <a:rPr lang="en-US" sz="2800" b="1" dirty="0"/>
              <a:t>Does Not Seek Its Own</a:t>
            </a:r>
          </a:p>
          <a:p>
            <a:r>
              <a:rPr lang="en-US" sz="2800" b="1" dirty="0"/>
              <a:t>Is Not Provoked</a:t>
            </a:r>
          </a:p>
          <a:p>
            <a:r>
              <a:rPr lang="en-US" sz="2800" b="1" dirty="0"/>
              <a:t>Thinks No Evil</a:t>
            </a:r>
          </a:p>
        </p:txBody>
      </p:sp>
    </p:spTree>
    <p:extLst>
      <p:ext uri="{BB962C8B-B14F-4D97-AF65-F5344CB8AC3E}">
        <p14:creationId xmlns:p14="http://schemas.microsoft.com/office/powerpoint/2010/main" val="198424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/>
          <a:lstStyle/>
          <a:p>
            <a:pPr algn="ctr"/>
            <a:r>
              <a:rPr lang="en-US" b="1" dirty="0"/>
              <a:t>How Love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Does Not Rejoice In Iniquity</a:t>
            </a:r>
          </a:p>
          <a:p>
            <a:r>
              <a:rPr lang="en-US" sz="2800" b="1" dirty="0"/>
              <a:t>Rejoices In Truth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6470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/>
          <a:lstStyle/>
          <a:p>
            <a:pPr algn="ctr"/>
            <a:r>
              <a:rPr lang="en-US" b="1" dirty="0"/>
              <a:t>How Love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Bears All Things</a:t>
            </a:r>
          </a:p>
          <a:p>
            <a:r>
              <a:rPr lang="en-US" sz="2800" b="1" dirty="0"/>
              <a:t>Believes All Things</a:t>
            </a:r>
          </a:p>
          <a:p>
            <a:r>
              <a:rPr lang="en-US" sz="2800" b="1" dirty="0"/>
              <a:t>Hopes All Things</a:t>
            </a:r>
          </a:p>
          <a:p>
            <a:r>
              <a:rPr lang="en-US" sz="2800" b="1" dirty="0"/>
              <a:t>Endures All Things</a:t>
            </a:r>
          </a:p>
        </p:txBody>
      </p:sp>
    </p:spTree>
    <p:extLst>
      <p:ext uri="{BB962C8B-B14F-4D97-AF65-F5344CB8AC3E}">
        <p14:creationId xmlns:p14="http://schemas.microsoft.com/office/powerpoint/2010/main" val="224661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/>
          <a:lstStyle/>
          <a:p>
            <a:pPr algn="ctr"/>
            <a:r>
              <a:rPr lang="en-US" b="1" dirty="0"/>
              <a:t>How Love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Love Never Fails</a:t>
            </a:r>
          </a:p>
        </p:txBody>
      </p:sp>
    </p:spTree>
    <p:extLst>
      <p:ext uri="{BB962C8B-B14F-4D97-AF65-F5344CB8AC3E}">
        <p14:creationId xmlns:p14="http://schemas.microsoft.com/office/powerpoint/2010/main" val="11683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8F77-3326-F0C9-7B8F-D7E15C81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The greatest gifts God has given to sustain the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9CD0B-71D4-F646-C7B9-9F2E91EA7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90799"/>
            <a:ext cx="7886700" cy="3586163"/>
          </a:xfrm>
        </p:spPr>
        <p:txBody>
          <a:bodyPr/>
          <a:lstStyle/>
          <a:p>
            <a:r>
              <a:rPr lang="en-US" sz="2800" b="1" dirty="0"/>
              <a:t>Faith is our Foundation – stand on it! </a:t>
            </a:r>
          </a:p>
          <a:p>
            <a:r>
              <a:rPr lang="en-US" sz="2800" b="1" dirty="0"/>
              <a:t>Hope is our Lifeline – hold on to it! </a:t>
            </a:r>
          </a:p>
          <a:p>
            <a:r>
              <a:rPr lang="en-US" sz="2800" b="1" dirty="0"/>
              <a:t>Love is that which Binds Us Together – </a:t>
            </a:r>
            <a:br>
              <a:rPr lang="en-US" sz="2800" b="1" dirty="0"/>
            </a:br>
            <a:r>
              <a:rPr lang="en-US" sz="2800" b="1" dirty="0"/>
              <a:t>								live in it!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385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829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156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1_Office Theme</vt:lpstr>
      <vt:lpstr>Gallery</vt:lpstr>
      <vt:lpstr>PowerPoint Presentation</vt:lpstr>
      <vt:lpstr>The greatest gifts God has given to sustain the church. </vt:lpstr>
      <vt:lpstr>How Love Acts</vt:lpstr>
      <vt:lpstr>How Love Acts</vt:lpstr>
      <vt:lpstr>How Love Acts</vt:lpstr>
      <vt:lpstr>How Love Acts</vt:lpstr>
      <vt:lpstr>How Love Acts</vt:lpstr>
      <vt:lpstr>The greatest gifts God has given to sustain the church.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196</cp:revision>
  <dcterms:created xsi:type="dcterms:W3CDTF">2008-03-16T18:22:36Z</dcterms:created>
  <dcterms:modified xsi:type="dcterms:W3CDTF">2023-01-15T19:53:05Z</dcterms:modified>
</cp:coreProperties>
</file>