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9"/>
  </p:notesMasterIdLst>
  <p:sldIdLst>
    <p:sldId id="259" r:id="rId3"/>
    <p:sldId id="256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5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9" d="100"/>
          <a:sy n="49" d="100"/>
        </p:scale>
        <p:origin x="53" y="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5388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Remorse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Now I rejoice, not that you were made sorry, but that your sorrow led to repentance. For you were made sorry in a godly manner, that you might suffer loss from us in nothing.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For godly sorrow produces repentance leading to salvation, not to be regretted; but the sorrow of the world produces death. </a:t>
            </a:r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2 Corinthians 7:9-10</a:t>
            </a:r>
          </a:p>
        </p:txBody>
      </p:sp>
    </p:spTree>
    <p:extLst>
      <p:ext uri="{BB962C8B-B14F-4D97-AF65-F5344CB8AC3E}">
        <p14:creationId xmlns:p14="http://schemas.microsoft.com/office/powerpoint/2010/main" val="350901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Remorse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Judas’ sin blinded him to the proper avenue of forgiveness. </a:t>
            </a:r>
          </a:p>
          <a:p>
            <a:r>
              <a:rPr lang="en-US" b="1" dirty="0"/>
              <a:t>His remorse blinded him to the hope of salvation. </a:t>
            </a:r>
          </a:p>
          <a:p>
            <a:endParaRPr lang="en-US" sz="800" b="1" dirty="0"/>
          </a:p>
          <a:p>
            <a:r>
              <a:rPr lang="en-US" b="1" dirty="0"/>
              <a:t>How many other people have chosen suicide to escape the pain of their guilt because they were blinded to the hope of true forgiveness from God?</a:t>
            </a:r>
          </a:p>
        </p:txBody>
      </p:sp>
    </p:spTree>
    <p:extLst>
      <p:ext uri="{BB962C8B-B14F-4D97-AF65-F5344CB8AC3E}">
        <p14:creationId xmlns:p14="http://schemas.microsoft.com/office/powerpoint/2010/main" val="57410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The Hypocrisy of the Chief Priests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/>
              <a:t>“What is that to us? You see to it.” </a:t>
            </a:r>
          </a:p>
          <a:p>
            <a:endParaRPr lang="en-US" sz="800" b="1" dirty="0"/>
          </a:p>
          <a:p>
            <a:r>
              <a:rPr lang="en-US" b="1" dirty="0"/>
              <a:t>These religious leaders were not interested in justice or truth; right or wrong. </a:t>
            </a:r>
          </a:p>
          <a:p>
            <a:endParaRPr lang="en-US" sz="800" b="1" dirty="0"/>
          </a:p>
          <a:p>
            <a:r>
              <a:rPr lang="en-US" b="1" dirty="0"/>
              <a:t>These religious leaders showed cold indifference to a man who was struggling with the guilt of sin, a sin in which they played a role! </a:t>
            </a:r>
          </a:p>
        </p:txBody>
      </p:sp>
    </p:spTree>
    <p:extLst>
      <p:ext uri="{BB962C8B-B14F-4D97-AF65-F5344CB8AC3E}">
        <p14:creationId xmlns:p14="http://schemas.microsoft.com/office/powerpoint/2010/main" val="366492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The Hypocrisy of the Chief Priests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i="1" dirty="0"/>
              <a:t>“It is not lawful to put them into the treasury, because they are the price of blood.” </a:t>
            </a:r>
          </a:p>
          <a:p>
            <a:endParaRPr lang="en-US" sz="800" b="1" dirty="0"/>
          </a:p>
          <a:p>
            <a:r>
              <a:rPr lang="en-US" b="1" dirty="0"/>
              <a:t>They hired false witnesses, bribed officials, plotted a murder, paid Judas to betray Jesus…</a:t>
            </a:r>
          </a:p>
          <a:p>
            <a:r>
              <a:rPr lang="en-US" b="1" dirty="0"/>
              <a:t>but NOW they are concerned with doing what is “lawful”! </a:t>
            </a:r>
          </a:p>
        </p:txBody>
      </p:sp>
    </p:spTree>
    <p:extLst>
      <p:ext uri="{BB962C8B-B14F-4D97-AF65-F5344CB8AC3E}">
        <p14:creationId xmlns:p14="http://schemas.microsoft.com/office/powerpoint/2010/main" val="138441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The Hypocrisy of the Chief Priests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70363"/>
            <a:ext cx="7886700" cy="4306599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sz="3200" b="1" dirty="0"/>
              <a:t>Then I said to them, “If it is agreeable to you, give me my wages; and if not, refrain.” </a:t>
            </a:r>
            <a:br>
              <a:rPr lang="en-US" sz="3200" b="1" dirty="0"/>
            </a:br>
            <a:r>
              <a:rPr lang="en-US" sz="3200" b="1" dirty="0"/>
              <a:t>So they weighed out for my wages thirty pieces of silver. </a:t>
            </a:r>
          </a:p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sz="3200" b="1" dirty="0"/>
              <a:t>And the Lord said to me, “Throw it to the potter” - that princely price they set on me. So I took the thirty pieces of silver and threw them into the house of the Lord for the potter. </a:t>
            </a:r>
          </a:p>
          <a:p>
            <a:endParaRPr lang="en-US" sz="900" b="1" dirty="0"/>
          </a:p>
          <a:p>
            <a:pPr marL="0" indent="0">
              <a:buNone/>
            </a:pPr>
            <a:r>
              <a:rPr lang="en-US" sz="3200" b="1" dirty="0"/>
              <a:t>Zechariah 11:12-13</a:t>
            </a:r>
          </a:p>
        </p:txBody>
      </p:sp>
    </p:spTree>
    <p:extLst>
      <p:ext uri="{BB962C8B-B14F-4D97-AF65-F5344CB8AC3E}">
        <p14:creationId xmlns:p14="http://schemas.microsoft.com/office/powerpoint/2010/main" val="3400362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39F6B-F8B2-FAF8-B081-0DBBF550D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75747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Blinding Power of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36463-E131-D795-6A5C-416F86439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Blinded Judas to the consequences of his anger and covetousness.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Blinded Judas to the avenue and hope of forgiveness.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Blinded the chief priests to their hypocrisy. </a:t>
            </a:r>
          </a:p>
          <a:p>
            <a:endParaRPr lang="en-US" b="1" dirty="0"/>
          </a:p>
          <a:p>
            <a:pPr marL="0" indent="0" algn="ctr">
              <a:buNone/>
            </a:pP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“Therefore let him who thinks he stands </a:t>
            </a:r>
            <a:b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</a:br>
            <a:r>
              <a:rPr lang="en-US" sz="32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take heed lest he fall” (1 Cor. 10:12). </a:t>
            </a:r>
          </a:p>
        </p:txBody>
      </p:sp>
    </p:spTree>
    <p:extLst>
      <p:ext uri="{BB962C8B-B14F-4D97-AF65-F5344CB8AC3E}">
        <p14:creationId xmlns:p14="http://schemas.microsoft.com/office/powerpoint/2010/main" val="2585866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:blinds/>
      </p:transition>
    </mc:Choice>
    <mc:Fallback xmlns="">
      <p:transition spd="slow">
        <p:blinds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285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Day 15 Judas: A Disciple Marked By Greed | Pagina Del Pastor Jesus Figueroa">
            <a:extLst>
              <a:ext uri="{FF2B5EF4-FFF2-40B4-BE49-F238E27FC236}">
                <a16:creationId xmlns:a16="http://schemas.microsoft.com/office/drawing/2014/main" id="{F2EC9DA1-91A8-C2EE-10AB-B3F559FA83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24" b="12446"/>
          <a:stretch/>
        </p:blipFill>
        <p:spPr bwMode="auto">
          <a:xfrm>
            <a:off x="1423554" y="3366844"/>
            <a:ext cx="6296891" cy="309120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4A5CBA-80FF-FF06-2E5B-39686B2CD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98758"/>
            <a:ext cx="7772400" cy="1847413"/>
          </a:xfrm>
        </p:spPr>
        <p:txBody>
          <a:bodyPr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The Blinding Power 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of Sin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F230473-A050-64F7-F006-774AFF277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438247"/>
            <a:ext cx="6858000" cy="1655762"/>
          </a:xfrm>
        </p:spPr>
        <p:txBody>
          <a:bodyPr>
            <a:normAutofit/>
          </a:bodyPr>
          <a:lstStyle/>
          <a:p>
            <a:r>
              <a:rPr lang="en-US" sz="3600" b="1" dirty="0">
                <a:cs typeface="Aharoni" panose="02010803020104030203" pitchFamily="2" charset="-79"/>
              </a:rPr>
              <a:t>Matthew 27:3-10</a:t>
            </a:r>
          </a:p>
        </p:txBody>
      </p:sp>
    </p:spTree>
    <p:extLst>
      <p:ext uri="{BB962C8B-B14F-4D97-AF65-F5344CB8AC3E}">
        <p14:creationId xmlns:p14="http://schemas.microsoft.com/office/powerpoint/2010/main" val="4178773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Treachery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chief priests were plotting to murder Jesus (Matt. 26:3-5). </a:t>
            </a:r>
          </a:p>
          <a:p>
            <a:endParaRPr lang="en-US" sz="800" b="1" dirty="0"/>
          </a:p>
          <a:p>
            <a:r>
              <a:rPr lang="en-US" b="1" dirty="0"/>
              <a:t>Judas was losing his battle with covetousness. </a:t>
            </a:r>
          </a:p>
          <a:p>
            <a:r>
              <a:rPr lang="en-US" b="1" dirty="0"/>
              <a:t>He was a thief (John 12:6). </a:t>
            </a:r>
          </a:p>
          <a:p>
            <a:r>
              <a:rPr lang="en-US" b="1" dirty="0"/>
              <a:t>He was deprived of money and publicly rebuked by the Lord (vs. 3-8). </a:t>
            </a:r>
          </a:p>
          <a:p>
            <a:r>
              <a:rPr lang="en-US" b="1" dirty="0"/>
              <a:t>His response – Matt. 26:14-16</a:t>
            </a:r>
          </a:p>
        </p:txBody>
      </p:sp>
    </p:spTree>
    <p:extLst>
      <p:ext uri="{BB962C8B-B14F-4D97-AF65-F5344CB8AC3E}">
        <p14:creationId xmlns:p14="http://schemas.microsoft.com/office/powerpoint/2010/main" val="3348862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Treachery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“Then Satan entered Judas…” (Luke 22:3). </a:t>
            </a:r>
          </a:p>
          <a:p>
            <a:endParaRPr lang="en-US" sz="800" b="1" dirty="0"/>
          </a:p>
          <a:p>
            <a:r>
              <a:rPr lang="en-US" b="1" dirty="0"/>
              <a:t>“‘Be angry, and do not sin’: do not let the sun go down on your wrath, nor give place to the devil” (Eph. 4:26-27).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149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Treachery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Judas was not thinking of a way to get Jesus killed, only a way to get money at His expense.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Judas was surprised that Jesus was condemned to death (Matt. 27:3).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Judas had seen Jesus escape attempts to kill Him before (Luke 4:28-30; John 8:59; 10:39). </a:t>
            </a:r>
          </a:p>
        </p:txBody>
      </p:sp>
    </p:spTree>
    <p:extLst>
      <p:ext uri="{BB962C8B-B14F-4D97-AF65-F5344CB8AC3E}">
        <p14:creationId xmlns:p14="http://schemas.microsoft.com/office/powerpoint/2010/main" val="388871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Treachery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Treachery: “a violation of faith; betrayal of trust, treason.” </a:t>
            </a:r>
          </a:p>
          <a:p>
            <a:endParaRPr lang="en-US" b="1" dirty="0"/>
          </a:p>
          <a:p>
            <a:r>
              <a:rPr lang="en-US" b="1" dirty="0"/>
              <a:t>“Even my own familiar friend in whom I trusted, who ate my bread, has lifted up his heel against me” (Psalm 41:9). </a:t>
            </a:r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773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Treachery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b="1" dirty="0"/>
              <a:t>For it is not an enemy who reproaches me; then I could bear it. Nor is it one who hates me who has exalted himself against me; then I could hide from him. </a:t>
            </a:r>
          </a:p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b="1" dirty="0"/>
              <a:t>But it was you, a man my equal, my companion and my acquaintance. </a:t>
            </a:r>
          </a:p>
          <a:p>
            <a:pPr marL="514350" indent="-514350">
              <a:buSzPct val="85000"/>
              <a:buFont typeface="+mj-lt"/>
              <a:buAutoNum type="arabicPeriod" startAt="12"/>
            </a:pPr>
            <a:r>
              <a:rPr lang="en-US" b="1" dirty="0"/>
              <a:t>We took sweet counsel together, and walked to the house of God in the throng. </a:t>
            </a:r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Psalm 55:12-14</a:t>
            </a:r>
          </a:p>
        </p:txBody>
      </p:sp>
    </p:spTree>
    <p:extLst>
      <p:ext uri="{BB962C8B-B14F-4D97-AF65-F5344CB8AC3E}">
        <p14:creationId xmlns:p14="http://schemas.microsoft.com/office/powerpoint/2010/main" val="686370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Treachery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But those who desire to be rich fall into temptation and a snare, and into many foolish and harmful lusts which drown men in destruction and perdition.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b="1" dirty="0"/>
              <a:t>For the love of money is a root of all kinds of evil, for which some have strayed from the faith in their greediness, and pierced themselves through with many sorrows. </a:t>
            </a:r>
          </a:p>
          <a:p>
            <a:endParaRPr lang="en-US" sz="800" b="1" dirty="0"/>
          </a:p>
          <a:p>
            <a:pPr marL="0" indent="0">
              <a:buNone/>
            </a:pPr>
            <a:r>
              <a:rPr lang="en-US" b="1" dirty="0"/>
              <a:t>1 Timothy 6:9-10</a:t>
            </a:r>
          </a:p>
        </p:txBody>
      </p:sp>
    </p:spTree>
    <p:extLst>
      <p:ext uri="{BB962C8B-B14F-4D97-AF65-F5344CB8AC3E}">
        <p14:creationId xmlns:p14="http://schemas.microsoft.com/office/powerpoint/2010/main" val="82133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6B56-37A6-B386-66C4-756055DD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3418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Remorse of Judas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CA3B5-5A88-375A-8CEC-C87722351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Matthew 27:3-5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He was deeply sorrowful; regretting what he had done. </a:t>
            </a:r>
          </a:p>
          <a:p>
            <a:r>
              <a:rPr lang="en-US" b="1" dirty="0"/>
              <a:t>He confessed his sin. </a:t>
            </a:r>
          </a:p>
          <a:p>
            <a:r>
              <a:rPr lang="en-US" b="1" dirty="0"/>
              <a:t>He attempted retribution (sought to return the </a:t>
            </a:r>
            <a:br>
              <a:rPr lang="en-US" b="1" dirty="0"/>
            </a:br>
            <a:r>
              <a:rPr lang="en-US" b="1" dirty="0"/>
              <a:t>30 pieces of silver). </a:t>
            </a:r>
          </a:p>
          <a:p>
            <a:r>
              <a:rPr lang="en-US" b="1" dirty="0"/>
              <a:t>But, he “departed and hanged himself.” </a:t>
            </a:r>
          </a:p>
        </p:txBody>
      </p:sp>
    </p:spTree>
    <p:extLst>
      <p:ext uri="{BB962C8B-B14F-4D97-AF65-F5344CB8AC3E}">
        <p14:creationId xmlns:p14="http://schemas.microsoft.com/office/powerpoint/2010/main" val="86859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2164</TotalTime>
  <Words>788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Aharoni</vt:lpstr>
      <vt:lpstr>Arial</vt:lpstr>
      <vt:lpstr>Calibri</vt:lpstr>
      <vt:lpstr>Calibri Light</vt:lpstr>
      <vt:lpstr>2_Office Theme</vt:lpstr>
      <vt:lpstr>3_Office Theme</vt:lpstr>
      <vt:lpstr>PowerPoint Presentation</vt:lpstr>
      <vt:lpstr>The Blinding Power  of Sin</vt:lpstr>
      <vt:lpstr>The Treachery of Judas</vt:lpstr>
      <vt:lpstr>The Treachery of Judas</vt:lpstr>
      <vt:lpstr>The Treachery of Judas</vt:lpstr>
      <vt:lpstr>The Treachery of Judas</vt:lpstr>
      <vt:lpstr>The Treachery of Judas</vt:lpstr>
      <vt:lpstr>The Treachery of Judas</vt:lpstr>
      <vt:lpstr>The Remorse of Judas</vt:lpstr>
      <vt:lpstr>The Remorse of Judas</vt:lpstr>
      <vt:lpstr>The Remorse of Judas</vt:lpstr>
      <vt:lpstr>The Hypocrisy of the Chief Priests</vt:lpstr>
      <vt:lpstr>The Hypocrisy of the Chief Priests</vt:lpstr>
      <vt:lpstr>The Hypocrisy of the Chief Priests</vt:lpstr>
      <vt:lpstr>The Blinding Power of Sin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195</cp:revision>
  <dcterms:created xsi:type="dcterms:W3CDTF">2008-03-16T18:22:36Z</dcterms:created>
  <dcterms:modified xsi:type="dcterms:W3CDTF">2023-01-15T19:53:49Z</dcterms:modified>
</cp:coreProperties>
</file>