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21"/>
  </p:notesMasterIdLst>
  <p:sldIdLst>
    <p:sldId id="259" r:id="rId3"/>
    <p:sldId id="256" r:id="rId4"/>
    <p:sldId id="908" r:id="rId5"/>
    <p:sldId id="909" r:id="rId6"/>
    <p:sldId id="910" r:id="rId7"/>
    <p:sldId id="911" r:id="rId8"/>
    <p:sldId id="912" r:id="rId9"/>
    <p:sldId id="913" r:id="rId10"/>
    <p:sldId id="914" r:id="rId11"/>
    <p:sldId id="915" r:id="rId12"/>
    <p:sldId id="916" r:id="rId13"/>
    <p:sldId id="917" r:id="rId14"/>
    <p:sldId id="918" r:id="rId15"/>
    <p:sldId id="919" r:id="rId16"/>
    <p:sldId id="920" r:id="rId17"/>
    <p:sldId id="921" r:id="rId18"/>
    <p:sldId id="922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70" d="100"/>
          <a:sy n="70" d="100"/>
        </p:scale>
        <p:origin x="139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213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25769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FAD882-2B9D-97A9-2816-6BBC49E0488C}"/>
              </a:ext>
            </a:extLst>
          </p:cNvPr>
          <p:cNvSpPr/>
          <p:nvPr/>
        </p:nvSpPr>
        <p:spPr>
          <a:xfrm>
            <a:off x="0" y="4281049"/>
            <a:ext cx="9144000" cy="25769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our building">
            <a:extLst>
              <a:ext uri="{FF2B5EF4-FFF2-40B4-BE49-F238E27FC236}">
                <a16:creationId xmlns:a16="http://schemas.microsoft.com/office/drawing/2014/main" id="{F6B2E020-EA1F-BA2C-6EFD-0B6AB626C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06997"/>
            <a:ext cx="9144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83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034C-09D3-4B8D-A54B-223B4093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Is Our Faith Dead?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B635-1726-3470-6F9E-6B018D31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“But do you want to know, O foolish man, that faith without works is dead?” (James 2:20)</a:t>
            </a:r>
          </a:p>
          <a:p>
            <a:endParaRPr lang="en-US" sz="800" b="1" dirty="0"/>
          </a:p>
          <a:p>
            <a:r>
              <a:rPr lang="en-US" b="1" dirty="0"/>
              <a:t>“But be doers of the word, and not hearers only, deceiving yourselves” (James 1:22)</a:t>
            </a:r>
          </a:p>
          <a:p>
            <a:endParaRPr lang="en-US" sz="800" b="1" dirty="0"/>
          </a:p>
          <a:p>
            <a:r>
              <a:rPr lang="en-US" b="1" dirty="0"/>
              <a:t>“For we are His workmanship, created in Christ Jesus for good works, which God prepared beforehand that we should walk in them” </a:t>
            </a:r>
            <a:br>
              <a:rPr lang="en-US" b="1" dirty="0"/>
            </a:br>
            <a:r>
              <a:rPr lang="en-US" b="1" dirty="0"/>
              <a:t>(Eph. 2:10)</a:t>
            </a:r>
          </a:p>
        </p:txBody>
      </p:sp>
    </p:spTree>
    <p:extLst>
      <p:ext uri="{BB962C8B-B14F-4D97-AF65-F5344CB8AC3E}">
        <p14:creationId xmlns:p14="http://schemas.microsoft.com/office/powerpoint/2010/main" val="33788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034C-09D3-4B8D-A54B-223B4093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Is Our Zeal Dead?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B635-1726-3470-6F9E-6B018D31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“…I know your works, that you have a name that you are alive, but you </a:t>
            </a:r>
            <a:r>
              <a:rPr lang="en-US" sz="3200" b="1" dirty="0">
                <a:solidFill>
                  <a:srgbClr val="002060"/>
                </a:solidFill>
              </a:rPr>
              <a:t>are dead</a:t>
            </a:r>
            <a:r>
              <a:rPr lang="en-US" b="1" dirty="0"/>
              <a:t>” (Rev. 3:1)</a:t>
            </a:r>
          </a:p>
          <a:p>
            <a:endParaRPr lang="en-US" sz="800" b="1" dirty="0"/>
          </a:p>
          <a:p>
            <a:r>
              <a:rPr lang="en-US" b="1" dirty="0"/>
              <a:t>“Nevertheless I have this against you, that you have </a:t>
            </a:r>
            <a:r>
              <a:rPr lang="en-US" sz="3200" b="1" dirty="0">
                <a:solidFill>
                  <a:srgbClr val="002060"/>
                </a:solidFill>
              </a:rPr>
              <a:t>left your first love</a:t>
            </a:r>
            <a:r>
              <a:rPr lang="en-US" b="1" dirty="0"/>
              <a:t>” (Rev. 2:4)</a:t>
            </a:r>
          </a:p>
          <a:p>
            <a:endParaRPr lang="en-US" sz="800" b="1" dirty="0"/>
          </a:p>
          <a:p>
            <a:r>
              <a:rPr lang="en-US" b="1" dirty="0"/>
              <a:t>“So then, because you are </a:t>
            </a:r>
            <a:r>
              <a:rPr lang="en-US" sz="3200" b="1" dirty="0">
                <a:solidFill>
                  <a:srgbClr val="002060"/>
                </a:solidFill>
              </a:rPr>
              <a:t>lukewarm</a:t>
            </a:r>
            <a:r>
              <a:rPr lang="en-US" b="1" dirty="0"/>
              <a:t>, and neither cold nor hot, I will vomit you out of My mouth” (Rev. 3:16)</a:t>
            </a:r>
          </a:p>
        </p:txBody>
      </p:sp>
    </p:spTree>
    <p:extLst>
      <p:ext uri="{BB962C8B-B14F-4D97-AF65-F5344CB8AC3E}">
        <p14:creationId xmlns:p14="http://schemas.microsoft.com/office/powerpoint/2010/main" val="57822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034C-09D3-4B8D-A54B-223B4093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Is Our Zeal Dead?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B635-1726-3470-6F9E-6B018D31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“Not lagging in diligence, fervent in spirit, </a:t>
            </a:r>
            <a:br>
              <a:rPr lang="en-US" sz="3200" b="1" dirty="0"/>
            </a:br>
            <a:r>
              <a:rPr lang="en-US" sz="3200" b="1" dirty="0"/>
              <a:t>serving the Lord” (Rom. 12:11)</a:t>
            </a:r>
          </a:p>
          <a:p>
            <a:endParaRPr lang="en-US" sz="800" b="1" dirty="0"/>
          </a:p>
          <a:p>
            <a:endParaRPr lang="en-US" sz="800" b="1" dirty="0"/>
          </a:p>
          <a:p>
            <a:r>
              <a:rPr lang="en-US" b="1" dirty="0"/>
              <a:t>“Remember” when your zeal was hot. </a:t>
            </a:r>
          </a:p>
          <a:p>
            <a:r>
              <a:rPr lang="en-US" b="1" dirty="0"/>
              <a:t>Surround yourself with zealous Christians. </a:t>
            </a:r>
          </a:p>
          <a:p>
            <a:r>
              <a:rPr lang="en-US" b="1" dirty="0"/>
              <a:t>Get busy doing God’s work – awaken the cooling embers of your zeal. </a:t>
            </a:r>
          </a:p>
        </p:txBody>
      </p:sp>
    </p:spTree>
    <p:extLst>
      <p:ext uri="{BB962C8B-B14F-4D97-AF65-F5344CB8AC3E}">
        <p14:creationId xmlns:p14="http://schemas.microsoft.com/office/powerpoint/2010/main" val="111656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034C-09D3-4B8D-A54B-223B4093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Is Our Prayer Life Dead?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B635-1726-3470-6F9E-6B018D31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“Pray without ceasing” (1 Thess. 5:17)</a:t>
            </a:r>
          </a:p>
          <a:p>
            <a:endParaRPr lang="en-US" sz="800" b="1" dirty="0"/>
          </a:p>
          <a:p>
            <a:endParaRPr lang="en-US" sz="800" b="1" dirty="0"/>
          </a:p>
          <a:p>
            <a:r>
              <a:rPr lang="en-US" b="1" dirty="0"/>
              <a:t>How many times do you pray each day? </a:t>
            </a:r>
          </a:p>
          <a:p>
            <a:r>
              <a:rPr lang="en-US" b="1" dirty="0"/>
              <a:t>How much time do you spend in prayer each day? </a:t>
            </a:r>
          </a:p>
          <a:p>
            <a:r>
              <a:rPr lang="en-US" b="1" dirty="0"/>
              <a:t>What kind of things do you pray about? </a:t>
            </a:r>
          </a:p>
          <a:p>
            <a:r>
              <a:rPr lang="en-US" b="1" dirty="0"/>
              <a:t>What kind of things do you not pray about? </a:t>
            </a:r>
          </a:p>
          <a:p>
            <a:r>
              <a:rPr lang="en-US" b="1" dirty="0"/>
              <a:t>Have you considered keeping a prayer journal? </a:t>
            </a:r>
          </a:p>
        </p:txBody>
      </p:sp>
    </p:spTree>
    <p:extLst>
      <p:ext uri="{BB962C8B-B14F-4D97-AF65-F5344CB8AC3E}">
        <p14:creationId xmlns:p14="http://schemas.microsoft.com/office/powerpoint/2010/main" val="220510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034C-09D3-4B8D-A54B-223B4093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1"/>
            <a:ext cx="7886700" cy="99261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n-lt"/>
              </a:rPr>
              <a:t>4. Are Our Bible Study Habits Dead?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B635-1726-3470-6F9E-6B018D31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“Study to shew thyself approved unto God, a workman that </a:t>
            </a:r>
            <a:r>
              <a:rPr lang="en-US" b="1" dirty="0" err="1"/>
              <a:t>needeth</a:t>
            </a:r>
            <a:r>
              <a:rPr lang="en-US" b="1" dirty="0"/>
              <a:t> not to be ashamed, rightly dividing the word of truth” (2 Tim. 2:15, KJV)</a:t>
            </a:r>
          </a:p>
          <a:p>
            <a:endParaRPr lang="en-US" sz="800" b="1" dirty="0"/>
          </a:p>
          <a:p>
            <a:r>
              <a:rPr lang="en-US" b="1" dirty="0"/>
              <a:t>“But He answered and said, ‘It is written, “Man shall not live by bread alone, but by every word that proceeds from the mouth of God”’” </a:t>
            </a:r>
            <a:br>
              <a:rPr lang="en-US" b="1" dirty="0"/>
            </a:br>
            <a:r>
              <a:rPr lang="en-US" b="1" dirty="0"/>
              <a:t>(Matt. 4:4)</a:t>
            </a:r>
          </a:p>
        </p:txBody>
      </p:sp>
    </p:spTree>
    <p:extLst>
      <p:ext uri="{BB962C8B-B14F-4D97-AF65-F5344CB8AC3E}">
        <p14:creationId xmlns:p14="http://schemas.microsoft.com/office/powerpoint/2010/main" val="123946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034C-09D3-4B8D-A54B-223B4093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Is Our Love for Lost Souls Dead?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B635-1726-3470-6F9E-6B018D31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“Remembering without ceasing your </a:t>
            </a:r>
            <a:r>
              <a:rPr lang="en-US" sz="3200" b="1" dirty="0">
                <a:solidFill>
                  <a:srgbClr val="002060"/>
                </a:solidFill>
              </a:rPr>
              <a:t>work of faith</a:t>
            </a:r>
            <a:r>
              <a:rPr lang="en-US" b="1" dirty="0"/>
              <a:t>, </a:t>
            </a:r>
            <a:r>
              <a:rPr lang="en-US" sz="3200" b="1" dirty="0">
                <a:solidFill>
                  <a:srgbClr val="002060"/>
                </a:solidFill>
              </a:rPr>
              <a:t>labor of love</a:t>
            </a:r>
            <a:r>
              <a:rPr lang="en-US" b="1" dirty="0"/>
              <a:t>, and patience of hope in our Lord Jesus Christ in the sight of our God and Father…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sz="3200" b="1" dirty="0">
                <a:solidFill>
                  <a:srgbClr val="002060"/>
                </a:solidFill>
              </a:rPr>
              <a:t>For</a:t>
            </a:r>
            <a:r>
              <a:rPr lang="en-US" b="1" dirty="0"/>
              <a:t> </a:t>
            </a:r>
            <a:r>
              <a:rPr lang="en-US" sz="3200" b="1" dirty="0">
                <a:solidFill>
                  <a:srgbClr val="002060"/>
                </a:solidFill>
              </a:rPr>
              <a:t>from you the word of the Lord has sounded forth</a:t>
            </a:r>
            <a:r>
              <a:rPr lang="en-US" b="1" dirty="0"/>
              <a:t>, not only in Macedonia and Achaia, but also in every place…” (1 Thess. 1:3, 8)</a:t>
            </a:r>
          </a:p>
          <a:p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322627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ck with bells on it&#10;&#10;Description automatically generated with low confidence">
            <a:extLst>
              <a:ext uri="{FF2B5EF4-FFF2-40B4-BE49-F238E27FC236}">
                <a16:creationId xmlns:a16="http://schemas.microsoft.com/office/drawing/2014/main" id="{04273B96-87F0-B6A8-3090-BBEE2494B5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85" y="1396134"/>
            <a:ext cx="7252230" cy="4351338"/>
          </a:xfr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2585126"/>
      </p:ext>
    </p:extLst>
  </p:cSld>
  <p:clrMapOvr>
    <a:masterClrMapping/>
  </p:clrMapOvr>
  <p:transition spd="slow"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0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2D2C3-BAB9-F9A1-791E-B41BB4D24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2140"/>
            <a:ext cx="7772400" cy="1246764"/>
          </a:xfrm>
        </p:spPr>
        <p:txBody>
          <a:bodyPr>
            <a:noAutofit/>
          </a:bodyPr>
          <a:lstStyle/>
          <a:p>
            <a:r>
              <a:rPr lang="en-US" sz="5200" dirty="0">
                <a:latin typeface="Aharoni" panose="02010803020104030203" pitchFamily="2" charset="-79"/>
                <a:cs typeface="Aharoni" panose="02010803020104030203" pitchFamily="2" charset="-79"/>
              </a:rPr>
              <a:t>“It’s Time To Wake Up”</a:t>
            </a:r>
          </a:p>
        </p:txBody>
      </p:sp>
      <p:pic>
        <p:nvPicPr>
          <p:cNvPr id="1028" name="Picture 4" descr="Alarm clock ringing Vectors &amp; Illustrations for Free Download | Freepik">
            <a:extLst>
              <a:ext uri="{FF2B5EF4-FFF2-40B4-BE49-F238E27FC236}">
                <a16:creationId xmlns:a16="http://schemas.microsoft.com/office/drawing/2014/main" id="{A8B06133-0FCF-F567-DDC5-2034E4129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3" y="2299782"/>
            <a:ext cx="4260273" cy="4260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99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watchful, and strengthen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Remember therefore how you have received and heard; hold fast and repent…’” </a:t>
            </a:r>
          </a:p>
        </p:txBody>
      </p:sp>
    </p:spTree>
    <p:extLst>
      <p:ext uri="{BB962C8B-B14F-4D97-AF65-F5344CB8AC3E}">
        <p14:creationId xmlns:p14="http://schemas.microsoft.com/office/powerpoint/2010/main" val="301063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watchful, and strengthen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Remember therefore how you have received and heard; hold fast and repent…’”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32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</a:t>
            </a:r>
            <a:r>
              <a:rPr lang="en-US" b="1" dirty="0">
                <a:highlight>
                  <a:srgbClr val="FFFF00"/>
                </a:highlight>
              </a:rPr>
              <a:t>watchful</a:t>
            </a:r>
            <a:r>
              <a:rPr lang="en-US" b="1" dirty="0"/>
              <a:t>, and strengthen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Remember therefore how you have received and heard; hold fast and repent…’”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77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</a:t>
            </a:r>
            <a:r>
              <a:rPr lang="en-US" b="1" dirty="0">
                <a:highlight>
                  <a:srgbClr val="FFFF00"/>
                </a:highlight>
              </a:rPr>
              <a:t>watchful</a:t>
            </a:r>
            <a:r>
              <a:rPr lang="en-US" b="1" dirty="0"/>
              <a:t>, and </a:t>
            </a:r>
            <a:r>
              <a:rPr lang="en-US" b="1" dirty="0">
                <a:highlight>
                  <a:srgbClr val="FFFF00"/>
                </a:highlight>
              </a:rPr>
              <a:t>strengthen</a:t>
            </a:r>
            <a:r>
              <a:rPr lang="en-US" b="1" dirty="0"/>
              <a:t>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Remember therefore how you have received and heard; hold fast and repent…’”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652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</a:t>
            </a:r>
            <a:r>
              <a:rPr lang="en-US" b="1" dirty="0">
                <a:highlight>
                  <a:srgbClr val="FFFF00"/>
                </a:highlight>
              </a:rPr>
              <a:t>watchful</a:t>
            </a:r>
            <a:r>
              <a:rPr lang="en-US" b="1" dirty="0"/>
              <a:t>, and </a:t>
            </a:r>
            <a:r>
              <a:rPr lang="en-US" b="1" dirty="0">
                <a:highlight>
                  <a:srgbClr val="FFFF00"/>
                </a:highlight>
              </a:rPr>
              <a:t>strengthen</a:t>
            </a:r>
            <a:r>
              <a:rPr lang="en-US" b="1" dirty="0"/>
              <a:t>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highlight>
                  <a:srgbClr val="FFFF00"/>
                </a:highlight>
              </a:rPr>
              <a:t>Remember</a:t>
            </a:r>
            <a:r>
              <a:rPr lang="en-US" b="1" dirty="0"/>
              <a:t> therefore how you have received and heard; hold fast and repent…’”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10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</a:t>
            </a:r>
            <a:r>
              <a:rPr lang="en-US" b="1" dirty="0">
                <a:highlight>
                  <a:srgbClr val="FFFF00"/>
                </a:highlight>
              </a:rPr>
              <a:t>watchful</a:t>
            </a:r>
            <a:r>
              <a:rPr lang="en-US" b="1" dirty="0"/>
              <a:t>, and </a:t>
            </a:r>
            <a:r>
              <a:rPr lang="en-US" b="1" dirty="0">
                <a:highlight>
                  <a:srgbClr val="FFFF00"/>
                </a:highlight>
              </a:rPr>
              <a:t>strengthen</a:t>
            </a:r>
            <a:r>
              <a:rPr lang="en-US" b="1" dirty="0"/>
              <a:t>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highlight>
                  <a:srgbClr val="FFFF00"/>
                </a:highlight>
              </a:rPr>
              <a:t>Remember</a:t>
            </a:r>
            <a:r>
              <a:rPr lang="en-US" b="1" dirty="0"/>
              <a:t> therefore how you have received and heard; </a:t>
            </a:r>
            <a:r>
              <a:rPr lang="en-US" b="1" dirty="0">
                <a:highlight>
                  <a:srgbClr val="FFFF00"/>
                </a:highlight>
              </a:rPr>
              <a:t>hold fast </a:t>
            </a:r>
            <a:r>
              <a:rPr lang="en-US" b="1" dirty="0"/>
              <a:t>and repent…’”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092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980F-DD5C-2855-D1F4-FAF2D05A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9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Revelation 3:1-3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6469-689D-8084-8679-CF4BF77A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6285"/>
            <a:ext cx="7886700" cy="48164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And to the angel of the church in Sardis write, “These things says He who has the seven Spirits of God and the seven stars: ‘I know your works, that you have a name that you are alive, but </a:t>
            </a:r>
            <a:br>
              <a:rPr lang="en-US" b="1" dirty="0"/>
            </a:br>
            <a:r>
              <a:rPr lang="en-US" b="1" dirty="0"/>
              <a:t>you are dead.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</a:t>
            </a:r>
            <a:r>
              <a:rPr lang="en-US" b="1" dirty="0">
                <a:highlight>
                  <a:srgbClr val="FFFF00"/>
                </a:highlight>
              </a:rPr>
              <a:t>watchful</a:t>
            </a:r>
            <a:r>
              <a:rPr lang="en-US" b="1" dirty="0"/>
              <a:t>, and </a:t>
            </a:r>
            <a:r>
              <a:rPr lang="en-US" b="1" dirty="0">
                <a:highlight>
                  <a:srgbClr val="FFFF00"/>
                </a:highlight>
              </a:rPr>
              <a:t>strengthen</a:t>
            </a:r>
            <a:r>
              <a:rPr lang="en-US" b="1" dirty="0"/>
              <a:t> the things which remain, that are ready to die, for I have not found your works perfect before God.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highlight>
                  <a:srgbClr val="FFFF00"/>
                </a:highlight>
              </a:rPr>
              <a:t>Remember</a:t>
            </a:r>
            <a:r>
              <a:rPr lang="en-US" b="1" dirty="0"/>
              <a:t> therefore how you have received and heard; </a:t>
            </a:r>
            <a:r>
              <a:rPr lang="en-US" b="1" dirty="0">
                <a:highlight>
                  <a:srgbClr val="FFFF00"/>
                </a:highlight>
              </a:rPr>
              <a:t>hold fast </a:t>
            </a: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repent</a:t>
            </a:r>
            <a:r>
              <a:rPr lang="en-US" b="1" dirty="0"/>
              <a:t>…’”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80B4D3-4C4E-5CA7-4E42-88E07237D813}"/>
              </a:ext>
            </a:extLst>
          </p:cNvPr>
          <p:cNvSpPr/>
          <p:nvPr/>
        </p:nvSpPr>
        <p:spPr>
          <a:xfrm>
            <a:off x="997527" y="2909453"/>
            <a:ext cx="2396836" cy="7758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72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1153</Words>
  <Application>Microsoft Office PowerPoint</Application>
  <PresentationFormat>On-screen Show (4:3)</PresentationFormat>
  <Paragraphs>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Aharoni</vt:lpstr>
      <vt:lpstr>Arial</vt:lpstr>
      <vt:lpstr>Calibri</vt:lpstr>
      <vt:lpstr>Calibri Light</vt:lpstr>
      <vt:lpstr>2_Office Theme</vt:lpstr>
      <vt:lpstr>3_Office Theme</vt:lpstr>
      <vt:lpstr>PowerPoint Presentation</vt:lpstr>
      <vt:lpstr>“It’s Time To Wake Up”</vt:lpstr>
      <vt:lpstr>Revelation 3:1-3</vt:lpstr>
      <vt:lpstr>Revelation 3:1-3</vt:lpstr>
      <vt:lpstr>Revelation 3:1-3</vt:lpstr>
      <vt:lpstr>Revelation 3:1-3</vt:lpstr>
      <vt:lpstr>Revelation 3:1-3</vt:lpstr>
      <vt:lpstr>Revelation 3:1-3</vt:lpstr>
      <vt:lpstr>Revelation 3:1-3</vt:lpstr>
      <vt:lpstr>Revelation 3:1-3</vt:lpstr>
      <vt:lpstr>1. Is Our Faith Dead?</vt:lpstr>
      <vt:lpstr>2. Is Our Zeal Dead?</vt:lpstr>
      <vt:lpstr>2. Is Our Zeal Dead?</vt:lpstr>
      <vt:lpstr>3. Is Our Prayer Life Dead?</vt:lpstr>
      <vt:lpstr>4. Are Our Bible Study Habits Dead?</vt:lpstr>
      <vt:lpstr>5. Is Our Love for Lost Souls Dead?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191</cp:revision>
  <dcterms:created xsi:type="dcterms:W3CDTF">2008-03-16T18:22:36Z</dcterms:created>
  <dcterms:modified xsi:type="dcterms:W3CDTF">2023-01-01T19:35:40Z</dcterms:modified>
</cp:coreProperties>
</file>