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7"/>
  </p:notesMasterIdLst>
  <p:sldIdLst>
    <p:sldId id="257" r:id="rId3"/>
    <p:sldId id="581" r:id="rId4"/>
    <p:sldId id="582" r:id="rId5"/>
    <p:sldId id="58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3" d="100"/>
          <a:sy n="43" d="100"/>
        </p:scale>
        <p:origin x="56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6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2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470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6298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400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5827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646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94935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149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078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62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8632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64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425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0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0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E0B3-64D9-4BB9-94BE-6933DB31694A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902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EA14C-89F8-441A-8B35-E124D013A193}" type="datetimeFigureOut">
              <a:rPr lang="en-US" smtClean="0"/>
              <a:t>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9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8937-828F-D5C0-9F7B-B731D39B5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17863-5FD8-9FE1-27F3-EDA4B46DD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1 Corinthians 13:13 | Creative | Scripture Art | Free Church Resources from  Life.Church">
            <a:extLst>
              <a:ext uri="{FF2B5EF4-FFF2-40B4-BE49-F238E27FC236}">
                <a16:creationId xmlns:a16="http://schemas.microsoft.com/office/drawing/2014/main" id="{4B6F9DAA-4C4A-CBEA-FB8C-DB43D06A8B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80"/>
          <a:stretch/>
        </p:blipFill>
        <p:spPr bwMode="auto">
          <a:xfrm>
            <a:off x="480426" y="73083"/>
            <a:ext cx="8183148" cy="671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8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8F77-3326-F0C9-7B8F-D7E15C81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The greatest gifts God has given to sustain the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9CD0B-71D4-F646-C7B9-9F2E91EA7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9127"/>
            <a:ext cx="7886700" cy="3807836"/>
          </a:xfrm>
        </p:spPr>
        <p:txBody>
          <a:bodyPr/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2800" b="1" dirty="0"/>
              <a:t>And now abide faith, hope, love, these three; but the greatest of these is love.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2800" b="1" dirty="0"/>
              <a:t>1 Corinthians 13:13</a:t>
            </a:r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984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0FECA-186C-7F74-0DE8-170FA273B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1468583"/>
            <a:ext cx="6571343" cy="4267200"/>
          </a:xfrm>
        </p:spPr>
        <p:txBody>
          <a:bodyPr>
            <a:normAutofit/>
          </a:bodyPr>
          <a:lstStyle/>
          <a:p>
            <a:r>
              <a:rPr lang="en-US" sz="2800" b="1" dirty="0"/>
              <a:t>“Now faith is the substance of things hoped for, the evidence of things not seen” </a:t>
            </a:r>
            <a:r>
              <a:rPr lang="en-US" sz="2800" dirty="0"/>
              <a:t>(Heb. 11:1, KJV).</a:t>
            </a:r>
          </a:p>
          <a:p>
            <a:endParaRPr lang="en-US" sz="800" dirty="0"/>
          </a:p>
          <a:p>
            <a:r>
              <a:rPr lang="en-US" sz="2800" b="1" dirty="0"/>
              <a:t>“Now faith is the assurance of things hoped for, the conviction of things not seen” </a:t>
            </a:r>
            <a:r>
              <a:rPr lang="en-US" sz="2800" dirty="0"/>
              <a:t>(Heb. 11:1, ESV). </a:t>
            </a:r>
          </a:p>
        </p:txBody>
      </p:sp>
    </p:spTree>
    <p:extLst>
      <p:ext uri="{BB962C8B-B14F-4D97-AF65-F5344CB8AC3E}">
        <p14:creationId xmlns:p14="http://schemas.microsoft.com/office/powerpoint/2010/main" val="4279442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9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84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1_Office Theme</vt:lpstr>
      <vt:lpstr>Gallery</vt:lpstr>
      <vt:lpstr>PowerPoint Presentation</vt:lpstr>
      <vt:lpstr>The greatest gifts God has given to sustain the church. 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193</cp:revision>
  <dcterms:created xsi:type="dcterms:W3CDTF">2008-03-16T18:22:36Z</dcterms:created>
  <dcterms:modified xsi:type="dcterms:W3CDTF">2023-01-02T00:18:23Z</dcterms:modified>
</cp:coreProperties>
</file>