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17"/>
  </p:notesMasterIdLst>
  <p:sldIdLst>
    <p:sldId id="338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3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3" d="100"/>
          <a:sy n="43" d="100"/>
        </p:scale>
        <p:origin x="5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3141-296A-4D87-9838-DBCE0A342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3F987-FCCE-4DC5-895F-6DB734797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E4C1-6E99-4F00-AF76-5763B824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6CA16-C283-4154-8CF5-234E9A38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5A1E-A75B-434D-825D-55F71127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5B21-B750-1F41-9DC3-9ACF19361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9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248D-294D-4793-B610-88E852F7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3C45-CB9A-4A2A-86BD-AE60DEDDE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9D631-8EFD-4C5B-B6C8-4A1BBE84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E52E-D4F9-4571-9550-9DCFBC12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7447-7811-4D7E-9F1D-C1C62168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9464-4326-8F49-A586-6CB9DC2FF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AE9A-B209-4F51-9942-1A183DEE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5F0FC-6D41-450D-9065-E0CDC2C20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DE3C9-7689-4248-9280-CDBA6F93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60FC7-31CE-4783-A084-1934B0A4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8DFBA-EBFE-4665-924F-71FC371C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C379-B0CA-A94A-9AD0-0526E3A8F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21A4-E33E-45E5-9143-6F036153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2832-6672-40FD-ABEC-899C10560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192A2-A9C3-4AD7-99CF-D583E476B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B98E1-D842-4A27-A411-79B67C8B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E127B-8783-49C5-A8F6-9A152410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B8484-1C28-4844-86BC-4E3E7C55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11EE-7336-1341-AD77-AD292FA1D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6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D4AD-0E48-485C-B1F7-A7A1EC34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2C5D1-7EA3-4A71-8660-18A44DDB0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9B837-34F8-4FCE-918E-DC08233D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B69AE-534F-4049-822E-7A0D69F7C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05B10-E25F-4333-BDE9-E372379B5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7B5E1-B491-4F66-84C6-9DD7C858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E381B-3EF9-47F3-864D-8295505E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2965A-8A60-4440-869A-9931AB0B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AE77-4F74-8340-9E98-565E78A72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4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27B8-70C0-4645-96B5-2B550611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3C5A9-72F4-468F-9168-4ED4DF84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AA6AC-AD78-434B-A036-7BA610B9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CEC24-AB7D-4BD1-AC9F-F51B44D1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459-D68C-1B4E-B79A-D6D3B0C66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6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D8D15-B08A-4AE4-AAC3-EC561CA0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CD704-C084-44DF-A9BD-10D055A0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49833-F55C-44FC-A75F-F55F812B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B6F-AE88-5D42-8AF7-2F3F32747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CF24-AD85-4E4A-AAFA-554241C4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0836-C49A-4562-B833-32F3B36B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758D0-6C60-41E3-998B-3385EC422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772D6-121D-4544-9308-413268C6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51AEC-E1DB-422E-8E0F-632E3292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25369-FB75-452D-8487-AD169039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D3E-AA64-FC44-845D-D627C7425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6A1F-C78E-4538-8D0B-37035C3A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C2631-5765-4338-A2B8-F1484E1E4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A74F5-E554-4167-AD34-C38A476E9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3A224-400C-412D-94B4-BC105C1F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CA55C-8C81-40AF-B52F-7975A246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18966-8152-4978-9CE7-5DAE7726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595C-B023-664C-B010-7D5EDBBD2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2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C0BE-1369-46C9-B55A-6C45BFF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60569-A081-4DEB-9A1A-97DDA23BE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E944-4C84-40E6-A45E-789B85E4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81BD1-FB0E-4701-9DFA-83F7D705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0E4C1-30FD-436D-8355-E75BD691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338C-0C71-8A4C-954E-6ECFE939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148F8-4942-4F8B-9DC7-6616C6AA8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7266F-363D-4BA7-8057-4AAE32178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B5A5A-EE4A-43FD-B158-E3B21FDF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2BAC-9682-4C3D-84FF-D529BD58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0CFE8-8910-4474-B8CD-6FE3C30B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9C72-94E0-AE48-ADEE-50136912D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29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7" indent="0" algn="ctr">
              <a:buNone/>
              <a:defRPr/>
            </a:lvl2pPr>
            <a:lvl3pPr marL="685772" indent="0" algn="ctr">
              <a:buNone/>
              <a:defRPr/>
            </a:lvl3pPr>
            <a:lvl4pPr marL="1028659" indent="0" algn="ctr">
              <a:buNone/>
              <a:defRPr/>
            </a:lvl4pPr>
            <a:lvl5pPr marL="1371545" indent="0" algn="ctr">
              <a:buNone/>
              <a:defRPr/>
            </a:lvl5pPr>
            <a:lvl6pPr marL="1714432" indent="0" algn="ctr">
              <a:buNone/>
              <a:defRPr/>
            </a:lvl6pPr>
            <a:lvl7pPr marL="2057318" indent="0" algn="ctr">
              <a:buNone/>
              <a:defRPr/>
            </a:lvl7pPr>
            <a:lvl8pPr marL="2400204" indent="0" algn="ctr">
              <a:buNone/>
              <a:defRPr/>
            </a:lvl8pPr>
            <a:lvl9pPr marL="27430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F261-32BD-9549-B4F2-A7C0C820A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1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2D56-9589-CA42-B662-6D267300F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17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7" indent="0">
              <a:buNone/>
              <a:defRPr sz="1350"/>
            </a:lvl2pPr>
            <a:lvl3pPr marL="685772" indent="0">
              <a:buNone/>
              <a:defRPr sz="1200"/>
            </a:lvl3pPr>
            <a:lvl4pPr marL="1028659" indent="0">
              <a:buNone/>
              <a:defRPr sz="1050"/>
            </a:lvl4pPr>
            <a:lvl5pPr marL="1371545" indent="0">
              <a:buNone/>
              <a:defRPr sz="1050"/>
            </a:lvl5pPr>
            <a:lvl6pPr marL="1714432" indent="0">
              <a:buNone/>
              <a:defRPr sz="1050"/>
            </a:lvl6pPr>
            <a:lvl7pPr marL="2057318" indent="0">
              <a:buNone/>
              <a:defRPr sz="1050"/>
            </a:lvl7pPr>
            <a:lvl8pPr marL="2400204" indent="0">
              <a:buNone/>
              <a:defRPr sz="1050"/>
            </a:lvl8pPr>
            <a:lvl9pPr marL="274309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C6AA1-970A-9041-9BE3-BB4AAEEB4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33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B0C1F-B6C3-074A-95BD-77155E803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6794E-5B5B-D749-881A-2637F1BDD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0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02E7D-6714-C641-8429-F1EDB3043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2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E54D6-B6D8-9341-AC8E-1C0E0A14B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5"/>
            </a:lvl4pPr>
            <a:lvl5pPr marL="1371545" indent="0">
              <a:buNone/>
              <a:defRPr sz="675"/>
            </a:lvl5pPr>
            <a:lvl6pPr marL="1714432" indent="0">
              <a:buNone/>
              <a:defRPr sz="675"/>
            </a:lvl6pPr>
            <a:lvl7pPr marL="2057318" indent="0">
              <a:buNone/>
              <a:defRPr sz="675"/>
            </a:lvl7pPr>
            <a:lvl8pPr marL="2400204" indent="0">
              <a:buNone/>
              <a:defRPr sz="675"/>
            </a:lvl8pPr>
            <a:lvl9pPr marL="274309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84CA-F679-AF4B-B295-A751693DC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3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2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5"/>
            </a:lvl4pPr>
            <a:lvl5pPr marL="1371545" indent="0">
              <a:buNone/>
              <a:defRPr sz="675"/>
            </a:lvl5pPr>
            <a:lvl6pPr marL="1714432" indent="0">
              <a:buNone/>
              <a:defRPr sz="675"/>
            </a:lvl6pPr>
            <a:lvl7pPr marL="2057318" indent="0">
              <a:buNone/>
              <a:defRPr sz="675"/>
            </a:lvl7pPr>
            <a:lvl8pPr marL="2400204" indent="0">
              <a:buNone/>
              <a:defRPr sz="675"/>
            </a:lvl8pPr>
            <a:lvl9pPr marL="274309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0BB71-75E4-9F4C-A44F-4E87CB9F1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6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65EE7-B251-0B40-B094-03DE6CBC1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3C7F5-A891-8C4F-B0B8-58859E5C7F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0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7" indent="0" algn="ctr">
              <a:buNone/>
              <a:defRPr/>
            </a:lvl2pPr>
            <a:lvl3pPr marL="685772" indent="0" algn="ctr">
              <a:buNone/>
              <a:defRPr/>
            </a:lvl3pPr>
            <a:lvl4pPr marL="1028659" indent="0" algn="ctr">
              <a:buNone/>
              <a:defRPr/>
            </a:lvl4pPr>
            <a:lvl5pPr marL="1371545" indent="0" algn="ctr">
              <a:buNone/>
              <a:defRPr/>
            </a:lvl5pPr>
            <a:lvl6pPr marL="1714432" indent="0" algn="ctr">
              <a:buNone/>
              <a:defRPr/>
            </a:lvl6pPr>
            <a:lvl7pPr marL="2057318" indent="0" algn="ctr">
              <a:buNone/>
              <a:defRPr/>
            </a:lvl7pPr>
            <a:lvl8pPr marL="2400204" indent="0" algn="ctr">
              <a:buNone/>
              <a:defRPr/>
            </a:lvl8pPr>
            <a:lvl9pPr marL="27430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21704-B95B-7044-A794-F7DF9E707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0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D3E0-2750-4740-BB36-A1FF9EA3D0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4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7" indent="0">
              <a:buNone/>
              <a:defRPr sz="1350"/>
            </a:lvl2pPr>
            <a:lvl3pPr marL="685772" indent="0">
              <a:buNone/>
              <a:defRPr sz="1200"/>
            </a:lvl3pPr>
            <a:lvl4pPr marL="1028659" indent="0">
              <a:buNone/>
              <a:defRPr sz="1050"/>
            </a:lvl4pPr>
            <a:lvl5pPr marL="1371545" indent="0">
              <a:buNone/>
              <a:defRPr sz="1050"/>
            </a:lvl5pPr>
            <a:lvl6pPr marL="1714432" indent="0">
              <a:buNone/>
              <a:defRPr sz="1050"/>
            </a:lvl6pPr>
            <a:lvl7pPr marL="2057318" indent="0">
              <a:buNone/>
              <a:defRPr sz="1050"/>
            </a:lvl7pPr>
            <a:lvl8pPr marL="2400204" indent="0">
              <a:buNone/>
              <a:defRPr sz="1050"/>
            </a:lvl8pPr>
            <a:lvl9pPr marL="274309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F0CC0-A3AD-654B-9136-DA3380691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8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0765B-54F2-EF4C-ADA5-F8E4B03AE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72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A94A7-DF61-2840-8F07-4BB2FADF5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9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5980F-37F8-1F42-B0B1-0BFB09682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8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CF91-6A73-CA47-A952-FDD95680D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8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5"/>
            </a:lvl4pPr>
            <a:lvl5pPr marL="1371545" indent="0">
              <a:buNone/>
              <a:defRPr sz="675"/>
            </a:lvl5pPr>
            <a:lvl6pPr marL="1714432" indent="0">
              <a:buNone/>
              <a:defRPr sz="675"/>
            </a:lvl6pPr>
            <a:lvl7pPr marL="2057318" indent="0">
              <a:buNone/>
              <a:defRPr sz="675"/>
            </a:lvl7pPr>
            <a:lvl8pPr marL="2400204" indent="0">
              <a:buNone/>
              <a:defRPr sz="675"/>
            </a:lvl8pPr>
            <a:lvl9pPr marL="274309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CDA3-9B1B-D747-869C-FDE053F98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8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2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7" indent="0">
              <a:buNone/>
              <a:defRPr sz="900"/>
            </a:lvl2pPr>
            <a:lvl3pPr marL="685772" indent="0">
              <a:buNone/>
              <a:defRPr sz="750"/>
            </a:lvl3pPr>
            <a:lvl4pPr marL="1028659" indent="0">
              <a:buNone/>
              <a:defRPr sz="675"/>
            </a:lvl4pPr>
            <a:lvl5pPr marL="1371545" indent="0">
              <a:buNone/>
              <a:defRPr sz="675"/>
            </a:lvl5pPr>
            <a:lvl6pPr marL="1714432" indent="0">
              <a:buNone/>
              <a:defRPr sz="675"/>
            </a:lvl6pPr>
            <a:lvl7pPr marL="2057318" indent="0">
              <a:buNone/>
              <a:defRPr sz="675"/>
            </a:lvl7pPr>
            <a:lvl8pPr marL="2400204" indent="0">
              <a:buNone/>
              <a:defRPr sz="675"/>
            </a:lvl8pPr>
            <a:lvl9pPr marL="274309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B374-27C9-E748-91B8-7E4C58E19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3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1F2B5-A9C0-7A44-B751-AABC395BC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1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E109A-93AC-A940-B648-723AE457A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8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FCA22-E0EB-4052-9B5F-126C7703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13D95-A508-473C-9CF8-12D7E335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5380-91AB-4225-8B3B-C71A8A19E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61CFE-E5DE-482D-90B1-03C5CB313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5955-2558-4032-A474-F06656F10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0B35E-5D5F-994B-A369-380B1B713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26" descr="G:\Designs\Word of God\word of god_t.jpg">
            <a:extLst>
              <a:ext uri="{FF2B5EF4-FFF2-40B4-BE49-F238E27FC236}">
                <a16:creationId xmlns:a16="http://schemas.microsoft.com/office/drawing/2014/main" id="{7F38664C-BB68-43C4-A175-ED8B2EC0E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800F1B81-98D8-B948-A235-B797107499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21" name="Picture 1149" descr="G:\Designs\Word of God\word of god_c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6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88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6pPr>
      <a:lvl7pPr marL="68577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7pPr>
      <a:lvl8pPr marL="102865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8pPr>
      <a:lvl9pPr marL="137154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7165" indent="-25716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0" indent="-214304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16" indent="-171443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02" indent="-171443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2989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874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61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47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34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E1B1D224-DE5E-1E4D-A54B-2374E1F39A3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33" name="Picture 73" descr="G:\Designs\Word of God\word of god_c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7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5pPr>
      <a:lvl6pPr marL="34288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6pPr>
      <a:lvl7pPr marL="68577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7pPr>
      <a:lvl8pPr marL="102865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8pPr>
      <a:lvl9pPr marL="137154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7165" indent="-25716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0" indent="-214304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16" indent="-171443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02" indent="-171443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2989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874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61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47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34" indent="-17144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8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404938" y="3600450"/>
            <a:ext cx="6334125" cy="685800"/>
          </a:xfrm>
          <a:ln>
            <a:noFill/>
          </a:ln>
        </p:spPr>
        <p:txBody>
          <a:bodyPr/>
          <a:lstStyle/>
          <a:p>
            <a:pPr algn="l"/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The Word of God Transforms Life</a:t>
            </a:r>
          </a:p>
        </p:txBody>
      </p:sp>
    </p:spTree>
    <p:extLst>
      <p:ext uri="{BB962C8B-B14F-4D97-AF65-F5344CB8AC3E}">
        <p14:creationId xmlns:p14="http://schemas.microsoft.com/office/powerpoint/2010/main" val="85140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000500"/>
            <a:ext cx="6057900" cy="1314450"/>
          </a:xfrm>
          <a:ln>
            <a:noFill/>
          </a:ln>
        </p:spPr>
        <p:txBody>
          <a:bodyPr/>
          <a:lstStyle/>
          <a:p>
            <a:r>
              <a:rPr lang="en-US" sz="3600" b="1" dirty="0">
                <a:solidFill>
                  <a:srgbClr val="D9D9D9"/>
                </a:solidFill>
                <a:latin typeface="Avenir Heavy"/>
                <a:cs typeface="Avenir Heavy"/>
              </a:rPr>
              <a:t>The Benefits Only Come Through “Tasting”</a:t>
            </a:r>
          </a:p>
        </p:txBody>
      </p:sp>
    </p:spTree>
    <p:extLst>
      <p:ext uri="{BB962C8B-B14F-4D97-AF65-F5344CB8AC3E}">
        <p14:creationId xmlns:p14="http://schemas.microsoft.com/office/powerpoint/2010/main" val="35907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G. CO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93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81592" y="3486150"/>
            <a:ext cx="6580819" cy="857250"/>
          </a:xfrm>
          <a:ln>
            <a:noFill/>
          </a:ln>
        </p:spPr>
        <p:txBody>
          <a:bodyPr/>
          <a:lstStyle/>
          <a:p>
            <a:r>
              <a:rPr lang="en-US" sz="4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The Word of God Has Life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75" y="3257550"/>
            <a:ext cx="657225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FFFF">
                    <a:lumMod val="8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ＭＳ Ｐゴシック"/>
                <a:cs typeface="Candara"/>
              </a:rPr>
              <a:t>“For the word of God is living and active, sharper than any two-edged sword, piercing to the division of soul and of spirit, of joints and of marrow, and discerning the thoughts and intentions of the heart.”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FFFF">
                    <a:lumMod val="8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ＭＳ Ｐゴシック"/>
                <a:cs typeface="Candara"/>
              </a:rPr>
              <a:t>Hebrews 4:12</a:t>
            </a:r>
          </a:p>
        </p:txBody>
      </p:sp>
    </p:spTree>
    <p:extLst>
      <p:ext uri="{BB962C8B-B14F-4D97-AF65-F5344CB8AC3E}">
        <p14:creationId xmlns:p14="http://schemas.microsoft.com/office/powerpoint/2010/main" val="13910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0175" y="3771900"/>
            <a:ext cx="634365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D9D9D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ＭＳ Ｐゴシック"/>
                <a:cs typeface="Candara"/>
              </a:rPr>
              <a:t>“Heaven and earth will pass away, but my words will not pass away.”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D9D9D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/>
                <a:ea typeface="ＭＳ Ｐゴシック"/>
                <a:cs typeface="Candara"/>
              </a:rPr>
              <a:t>Matthew 24:35</a:t>
            </a:r>
          </a:p>
        </p:txBody>
      </p:sp>
    </p:spTree>
    <p:extLst>
      <p:ext uri="{BB962C8B-B14F-4D97-AF65-F5344CB8AC3E}">
        <p14:creationId xmlns:p14="http://schemas.microsoft.com/office/powerpoint/2010/main" val="30160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81592" y="3486150"/>
            <a:ext cx="6580819" cy="857250"/>
          </a:xfrm>
          <a:ln>
            <a:noFill/>
          </a:ln>
        </p:spPr>
        <p:txBody>
          <a:bodyPr/>
          <a:lstStyle/>
          <a:p>
            <a:r>
              <a:rPr lang="en-US" sz="4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The Word of God Gives Life</a:t>
            </a:r>
          </a:p>
        </p:txBody>
      </p:sp>
    </p:spTree>
    <p:extLst>
      <p:ext uri="{BB962C8B-B14F-4D97-AF65-F5344CB8AC3E}">
        <p14:creationId xmlns:p14="http://schemas.microsoft.com/office/powerpoint/2010/main" val="30406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81592" y="3486150"/>
            <a:ext cx="6580819" cy="857250"/>
          </a:xfrm>
          <a:ln>
            <a:noFill/>
          </a:ln>
        </p:spPr>
        <p:txBody>
          <a:bodyPr/>
          <a:lstStyle/>
          <a:p>
            <a:pPr algn="l"/>
            <a:r>
              <a:rPr lang="en-US" sz="4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The Word of God Nourishes Life</a:t>
            </a:r>
          </a:p>
        </p:txBody>
      </p:sp>
    </p:spTree>
    <p:extLst>
      <p:ext uri="{BB962C8B-B14F-4D97-AF65-F5344CB8AC3E}">
        <p14:creationId xmlns:p14="http://schemas.microsoft.com/office/powerpoint/2010/main" val="15798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81592" y="3486150"/>
            <a:ext cx="6580819" cy="2114550"/>
          </a:xfrm>
          <a:ln>
            <a:noFill/>
          </a:ln>
        </p:spPr>
        <p:txBody>
          <a:bodyPr/>
          <a:lstStyle/>
          <a:p>
            <a:r>
              <a:rPr lang="en-US" sz="3000" b="1" dirty="0">
                <a:solidFill>
                  <a:srgbClr val="D9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/>
                <a:cs typeface="Candara"/>
              </a:rPr>
              <a:t>“Your words were found, and I ate them, and your words became to me a joy and the delight of my heart…”</a:t>
            </a:r>
          </a:p>
          <a:p>
            <a:r>
              <a:rPr lang="en-US" sz="3000" b="1" dirty="0">
                <a:solidFill>
                  <a:srgbClr val="D9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/>
                <a:cs typeface="Candara"/>
              </a:rPr>
              <a:t>Jeremiah 15:16</a:t>
            </a:r>
          </a:p>
        </p:txBody>
      </p:sp>
    </p:spTree>
    <p:extLst>
      <p:ext uri="{BB962C8B-B14F-4D97-AF65-F5344CB8AC3E}">
        <p14:creationId xmlns:p14="http://schemas.microsoft.com/office/powerpoint/2010/main" val="25542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FG. CO. 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81592" y="3486150"/>
            <a:ext cx="6580819" cy="1714500"/>
          </a:xfrm>
          <a:ln>
            <a:noFill/>
          </a:ln>
        </p:spPr>
        <p:txBody>
          <a:bodyPr/>
          <a:lstStyle/>
          <a:p>
            <a:r>
              <a:rPr lang="en-US" sz="3000" b="1" dirty="0">
                <a:solidFill>
                  <a:srgbClr val="D9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/>
                <a:cs typeface="Candara"/>
              </a:rPr>
              <a:t>“But grow in the grace and knowledge of our Lord and Savior Jesus Christ…”</a:t>
            </a:r>
          </a:p>
          <a:p>
            <a:r>
              <a:rPr lang="en-US" sz="3000" b="1" dirty="0">
                <a:solidFill>
                  <a:srgbClr val="D9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/>
                <a:cs typeface="Candara"/>
              </a:rPr>
              <a:t>2 Peter 3:18</a:t>
            </a:r>
          </a:p>
        </p:txBody>
      </p:sp>
    </p:spTree>
    <p:extLst>
      <p:ext uri="{BB962C8B-B14F-4D97-AF65-F5344CB8AC3E}">
        <p14:creationId xmlns:p14="http://schemas.microsoft.com/office/powerpoint/2010/main" val="21541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145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Avenir Heavy</vt:lpstr>
      <vt:lpstr>Calibri</vt:lpstr>
      <vt:lpstr>Calibri Light</vt:lpstr>
      <vt:lpstr>Candara</vt:lpstr>
      <vt:lpstr>Century Gothic</vt:lpstr>
      <vt:lpstr>1_Office Theme</vt:lpstr>
      <vt:lpstr>2_Office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15</cp:revision>
  <dcterms:created xsi:type="dcterms:W3CDTF">2008-03-16T18:22:36Z</dcterms:created>
  <dcterms:modified xsi:type="dcterms:W3CDTF">2022-11-13T20:22:51Z</dcterms:modified>
</cp:coreProperties>
</file>