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4"/>
  </p:notesMasterIdLst>
  <p:sldIdLst>
    <p:sldId id="292" r:id="rId4"/>
    <p:sldId id="294" r:id="rId5"/>
    <p:sldId id="274" r:id="rId6"/>
    <p:sldId id="306" r:id="rId7"/>
    <p:sldId id="297" r:id="rId8"/>
    <p:sldId id="273" r:id="rId9"/>
    <p:sldId id="272" r:id="rId10"/>
    <p:sldId id="298" r:id="rId11"/>
    <p:sldId id="299" r:id="rId12"/>
    <p:sldId id="288" r:id="rId13"/>
    <p:sldId id="300" r:id="rId14"/>
    <p:sldId id="287" r:id="rId15"/>
    <p:sldId id="286" r:id="rId16"/>
    <p:sldId id="301" r:id="rId17"/>
    <p:sldId id="285" r:id="rId18"/>
    <p:sldId id="303" r:id="rId19"/>
    <p:sldId id="284" r:id="rId20"/>
    <p:sldId id="304" r:id="rId21"/>
    <p:sldId id="305"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845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692" y="102"/>
      </p:cViewPr>
      <p:guideLst/>
    </p:cSldViewPr>
  </p:slideViewPr>
  <p:notesTextViewPr>
    <p:cViewPr>
      <p:scale>
        <a:sx n="1" d="1"/>
        <a:sy n="1" d="1"/>
      </p:scale>
      <p:origin x="0" y="0"/>
    </p:cViewPr>
  </p:notesTextViewPr>
  <p:sorterViewPr>
    <p:cViewPr varScale="1">
      <p:scale>
        <a:sx n="100" d="100"/>
        <a:sy n="100" d="100"/>
      </p:scale>
      <p:origin x="0" y="-7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71B95-42A0-40C1-8099-1F0BB17456B5}" type="datetimeFigureOut">
              <a:rPr lang="en-US" smtClean="0"/>
              <a:t>11/11/2022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23F1C-F230-4B40-8CBA-A94BB720393B}" type="slidenum">
              <a:rPr lang="en-US" smtClean="0"/>
              <a:t>‹#›</a:t>
            </a:fld>
            <a:endParaRPr lang="en-US"/>
          </a:p>
        </p:txBody>
      </p:sp>
    </p:spTree>
    <p:extLst>
      <p:ext uri="{BB962C8B-B14F-4D97-AF65-F5344CB8AC3E}">
        <p14:creationId xmlns:p14="http://schemas.microsoft.com/office/powerpoint/2010/main" val="303681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9"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6" name="Freeform 5"/>
          <p:cNvSpPr>
            <a:spLocks/>
          </p:cNvSpPr>
          <p:nvPr/>
        </p:nvSpPr>
        <p:spPr bwMode="auto">
          <a:xfrm rot="5400000">
            <a:off x="1282701"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7" name="Freeform 6"/>
          <p:cNvSpPr>
            <a:spLocks/>
          </p:cNvSpPr>
          <p:nvPr/>
        </p:nvSpPr>
        <p:spPr bwMode="auto">
          <a:xfrm rot="5400000">
            <a:off x="1479551"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8" name="Line 11"/>
          <p:cNvSpPr>
            <a:spLocks noChangeShapeType="1"/>
          </p:cNvSpPr>
          <p:nvPr/>
        </p:nvSpPr>
        <p:spPr bwMode="auto">
          <a:xfrm rot="5400000" flipH="1">
            <a:off x="1165226" y="14033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9" name="Freeform 8"/>
          <p:cNvSpPr>
            <a:spLocks/>
          </p:cNvSpPr>
          <p:nvPr/>
        </p:nvSpPr>
        <p:spPr bwMode="auto">
          <a:xfrm rot="16200000" flipH="1">
            <a:off x="7413626"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0" name="Freeform 9"/>
          <p:cNvSpPr>
            <a:spLocks/>
          </p:cNvSpPr>
          <p:nvPr/>
        </p:nvSpPr>
        <p:spPr bwMode="auto">
          <a:xfrm rot="10800000">
            <a:off x="7818439"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1" name="Line 14"/>
          <p:cNvSpPr>
            <a:spLocks noChangeShapeType="1"/>
          </p:cNvSpPr>
          <p:nvPr/>
        </p:nvSpPr>
        <p:spPr bwMode="auto">
          <a:xfrm rot="10800000" flipH="1">
            <a:off x="7507289" y="1243013"/>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2" name="Freeform 11"/>
          <p:cNvSpPr>
            <a:spLocks/>
          </p:cNvSpPr>
          <p:nvPr/>
        </p:nvSpPr>
        <p:spPr bwMode="auto">
          <a:xfrm flipH="1">
            <a:off x="7434263" y="475297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3" name="Freeform 12"/>
          <p:cNvSpPr>
            <a:spLocks/>
          </p:cNvSpPr>
          <p:nvPr/>
        </p:nvSpPr>
        <p:spPr bwMode="auto">
          <a:xfrm rot="16200000">
            <a:off x="7705726"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4" name="Line 17"/>
          <p:cNvSpPr>
            <a:spLocks noChangeShapeType="1"/>
          </p:cNvSpPr>
          <p:nvPr/>
        </p:nvSpPr>
        <p:spPr bwMode="auto">
          <a:xfrm rot="16200000" flipH="1">
            <a:off x="7689851" y="50101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5" name="Freeform 14"/>
          <p:cNvSpPr>
            <a:spLocks/>
          </p:cNvSpPr>
          <p:nvPr/>
        </p:nvSpPr>
        <p:spPr bwMode="auto">
          <a:xfrm>
            <a:off x="1282700" y="474662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6" name="Freeform 15"/>
          <p:cNvSpPr>
            <a:spLocks/>
          </p:cNvSpPr>
          <p:nvPr/>
        </p:nvSpPr>
        <p:spPr bwMode="auto">
          <a:xfrm>
            <a:off x="1346201" y="4846640"/>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7" name="Line 20"/>
          <p:cNvSpPr>
            <a:spLocks noChangeShapeType="1"/>
          </p:cNvSpPr>
          <p:nvPr/>
        </p:nvSpPr>
        <p:spPr bwMode="auto">
          <a:xfrm flipH="1">
            <a:off x="1327151" y="5162550"/>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7"/>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1"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8E72213F-6F68-4BE0-A5F6-5C4DF4B30162}" type="slidenum">
              <a:rPr lang="en-US"/>
              <a:pPr>
                <a:defRPr/>
              </a:pPr>
              <a:t>‹#›</a:t>
            </a:fld>
            <a:endParaRPr lang="en-US"/>
          </a:p>
        </p:txBody>
      </p:sp>
    </p:spTree>
    <p:extLst>
      <p:ext uri="{BB962C8B-B14F-4D97-AF65-F5344CB8AC3E}">
        <p14:creationId xmlns:p14="http://schemas.microsoft.com/office/powerpoint/2010/main" val="30207056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E8088-A361-4E0D-B37D-9389137AC7C6}" type="slidenum">
              <a:rPr lang="en-US"/>
              <a:pPr>
                <a:defRPr/>
              </a:pPr>
              <a:t>‹#›</a:t>
            </a:fld>
            <a:endParaRPr lang="en-US"/>
          </a:p>
        </p:txBody>
      </p:sp>
    </p:spTree>
    <p:extLst>
      <p:ext uri="{BB962C8B-B14F-4D97-AF65-F5344CB8AC3E}">
        <p14:creationId xmlns:p14="http://schemas.microsoft.com/office/powerpoint/2010/main" val="31846810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FA10A-D9A8-4AFC-A15F-3E9AC25CC5BE}" type="slidenum">
              <a:rPr lang="en-US"/>
              <a:pPr>
                <a:defRPr/>
              </a:pPr>
              <a:t>‹#›</a:t>
            </a:fld>
            <a:endParaRPr lang="en-US"/>
          </a:p>
        </p:txBody>
      </p:sp>
    </p:spTree>
    <p:extLst>
      <p:ext uri="{BB962C8B-B14F-4D97-AF65-F5344CB8AC3E}">
        <p14:creationId xmlns:p14="http://schemas.microsoft.com/office/powerpoint/2010/main" val="1104784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655615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153985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182221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132030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911532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213009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3594220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246392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51F51-DEED-41BD-A6B2-20AB009896F0}" type="slidenum">
              <a:rPr lang="en-US"/>
              <a:pPr>
                <a:defRPr/>
              </a:pPr>
              <a:t>‹#›</a:t>
            </a:fld>
            <a:endParaRPr lang="en-US"/>
          </a:p>
        </p:txBody>
      </p:sp>
    </p:spTree>
    <p:extLst>
      <p:ext uri="{BB962C8B-B14F-4D97-AF65-F5344CB8AC3E}">
        <p14:creationId xmlns:p14="http://schemas.microsoft.com/office/powerpoint/2010/main" val="247605775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2361108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2541275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3947442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44B372-F946-4FB2-A9D9-24F06365C9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1380727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4B372-F946-4FB2-A9D9-24F06365C9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77336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4B372-F946-4FB2-A9D9-24F06365C9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3483532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4B372-F946-4FB2-A9D9-24F06365C9D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1533529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4B372-F946-4FB2-A9D9-24F06365C9D6}"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637931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4B372-F946-4FB2-A9D9-24F06365C9D6}"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4098035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4B372-F946-4FB2-A9D9-24F06365C9D6}"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382468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D1F89-9AE1-43A1-99C1-12F7690BE576}" type="slidenum">
              <a:rPr lang="en-US"/>
              <a:pPr>
                <a:defRPr/>
              </a:pPr>
              <a:t>‹#›</a:t>
            </a:fld>
            <a:endParaRPr lang="en-US"/>
          </a:p>
        </p:txBody>
      </p:sp>
    </p:spTree>
    <p:extLst>
      <p:ext uri="{BB962C8B-B14F-4D97-AF65-F5344CB8AC3E}">
        <p14:creationId xmlns:p14="http://schemas.microsoft.com/office/powerpoint/2010/main" val="19750163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44B372-F946-4FB2-A9D9-24F06365C9D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1088031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44B372-F946-4FB2-A9D9-24F06365C9D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4243156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4B372-F946-4FB2-A9D9-24F06365C9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140317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4B372-F946-4FB2-A9D9-24F06365C9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D228-2A64-4DE9-BADD-7072D973E0AA}" type="slidenum">
              <a:rPr lang="en-US" smtClean="0"/>
              <a:t>‹#›</a:t>
            </a:fld>
            <a:endParaRPr lang="en-US"/>
          </a:p>
        </p:txBody>
      </p:sp>
    </p:spTree>
    <p:extLst>
      <p:ext uri="{BB962C8B-B14F-4D97-AF65-F5344CB8AC3E}">
        <p14:creationId xmlns:p14="http://schemas.microsoft.com/office/powerpoint/2010/main" val="115764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261329-4B5D-451B-A818-BCF6CD318509}" type="slidenum">
              <a:rPr lang="en-US"/>
              <a:pPr>
                <a:defRPr/>
              </a:pPr>
              <a:t>‹#›</a:t>
            </a:fld>
            <a:endParaRPr lang="en-US"/>
          </a:p>
        </p:txBody>
      </p:sp>
    </p:spTree>
    <p:extLst>
      <p:ext uri="{BB962C8B-B14F-4D97-AF65-F5344CB8AC3E}">
        <p14:creationId xmlns:p14="http://schemas.microsoft.com/office/powerpoint/2010/main" val="37039536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DC4DF0-D1E1-4AC8-83F2-F463AF2DC2C0}" type="slidenum">
              <a:rPr lang="en-US"/>
              <a:pPr>
                <a:defRPr/>
              </a:pPr>
              <a:t>‹#›</a:t>
            </a:fld>
            <a:endParaRPr lang="en-US"/>
          </a:p>
        </p:txBody>
      </p:sp>
    </p:spTree>
    <p:extLst>
      <p:ext uri="{BB962C8B-B14F-4D97-AF65-F5344CB8AC3E}">
        <p14:creationId xmlns:p14="http://schemas.microsoft.com/office/powerpoint/2010/main" val="8405527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B7DB8A-5D55-4E45-954F-4CFD3138B71F}" type="slidenum">
              <a:rPr lang="en-US"/>
              <a:pPr>
                <a:defRPr/>
              </a:pPr>
              <a:t>‹#›</a:t>
            </a:fld>
            <a:endParaRPr lang="en-US"/>
          </a:p>
        </p:txBody>
      </p:sp>
    </p:spTree>
    <p:extLst>
      <p:ext uri="{BB962C8B-B14F-4D97-AF65-F5344CB8AC3E}">
        <p14:creationId xmlns:p14="http://schemas.microsoft.com/office/powerpoint/2010/main" val="14485557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2B1295-E0AB-45A9-A192-1EF67CAE8E1B}" type="slidenum">
              <a:rPr lang="en-US"/>
              <a:pPr>
                <a:defRPr/>
              </a:pPr>
              <a:t>‹#›</a:t>
            </a:fld>
            <a:endParaRPr lang="en-US"/>
          </a:p>
        </p:txBody>
      </p:sp>
    </p:spTree>
    <p:extLst>
      <p:ext uri="{BB962C8B-B14F-4D97-AF65-F5344CB8AC3E}">
        <p14:creationId xmlns:p14="http://schemas.microsoft.com/office/powerpoint/2010/main" val="2601216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6EE15E-EA6A-4F45-82FF-117F5486119A}" type="slidenum">
              <a:rPr lang="en-US"/>
              <a:pPr>
                <a:defRPr/>
              </a:pPr>
              <a:t>‹#›</a:t>
            </a:fld>
            <a:endParaRPr lang="en-US"/>
          </a:p>
        </p:txBody>
      </p:sp>
    </p:spTree>
    <p:extLst>
      <p:ext uri="{BB962C8B-B14F-4D97-AF65-F5344CB8AC3E}">
        <p14:creationId xmlns:p14="http://schemas.microsoft.com/office/powerpoint/2010/main" val="10477631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A0657-107A-41A2-BEB6-166D1012B0C9}" type="slidenum">
              <a:rPr lang="en-US"/>
              <a:pPr>
                <a:defRPr/>
              </a:pPr>
              <a:t>‹#›</a:t>
            </a:fld>
            <a:endParaRPr lang="en-US"/>
          </a:p>
        </p:txBody>
      </p:sp>
    </p:spTree>
    <p:extLst>
      <p:ext uri="{BB962C8B-B14F-4D97-AF65-F5344CB8AC3E}">
        <p14:creationId xmlns:p14="http://schemas.microsoft.com/office/powerpoint/2010/main" val="39388238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a:defRPr/>
            </a:pPr>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a:defRPr/>
            </a:pPr>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a:defRPr/>
            </a:pPr>
            <a:fld id="{C362A145-5051-4813-844C-A5DB8E7F8F16}" type="slidenum">
              <a:rPr lang="en-US" smtClean="0"/>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105783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a:p>
        </p:txBody>
      </p:sp>
    </p:spTree>
    <p:extLst>
      <p:ext uri="{BB962C8B-B14F-4D97-AF65-F5344CB8AC3E}">
        <p14:creationId xmlns:p14="http://schemas.microsoft.com/office/powerpoint/2010/main" val="2800880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4B372-F946-4FB2-A9D9-24F06365C9D6}" type="datetimeFigureOut">
              <a:rPr lang="en-US" smtClean="0"/>
              <a:t>11/11/2022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CD228-2A64-4DE9-BADD-7072D973E0AA}" type="slidenum">
              <a:rPr lang="en-US" smtClean="0"/>
              <a:t>‹#›</a:t>
            </a:fld>
            <a:endParaRPr lang="en-US"/>
          </a:p>
        </p:txBody>
      </p:sp>
    </p:spTree>
    <p:extLst>
      <p:ext uri="{BB962C8B-B14F-4D97-AF65-F5344CB8AC3E}">
        <p14:creationId xmlns:p14="http://schemas.microsoft.com/office/powerpoint/2010/main" val="2172221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ass wooden rectangular photo frame free image | Peak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3888" y="907679"/>
            <a:ext cx="6996224" cy="5216813"/>
          </a:xfrm>
          <a:prstGeom prst="rect">
            <a:avLst/>
          </a:prstGeom>
        </p:spPr>
        <p:txBody>
          <a:bodyPr wrap="square">
            <a:spAutoFit/>
          </a:bodyPr>
          <a:lstStyle/>
          <a:p>
            <a:r>
              <a:rPr lang="en-US" sz="3600" b="1" u="sng" dirty="0" smtClean="0">
                <a:solidFill>
                  <a:srgbClr val="0070C0"/>
                </a:solidFill>
              </a:rPr>
              <a:t>Deut. </a:t>
            </a:r>
            <a:r>
              <a:rPr lang="en-US" sz="3600" b="1" u="sng" dirty="0">
                <a:solidFill>
                  <a:srgbClr val="0070C0"/>
                </a:solidFill>
              </a:rPr>
              <a:t>8:1 </a:t>
            </a:r>
            <a:r>
              <a:rPr lang="en-US" sz="2700" dirty="0"/>
              <a:t>"Every commandment which I command you today you must be careful to observe, that you may live and multiply, and go in and possess the land of which the LORD swore to your fathers</a:t>
            </a:r>
            <a:r>
              <a:rPr lang="en-US" sz="2700" dirty="0" smtClean="0"/>
              <a:t>.</a:t>
            </a:r>
          </a:p>
          <a:p>
            <a:endParaRPr lang="en-US" sz="2700" dirty="0"/>
          </a:p>
          <a:p>
            <a:r>
              <a:rPr lang="en-US" sz="2700" dirty="0"/>
              <a:t> 2 "And you shall remember that the LORD your God led you all the way these forty years in the wilderness, to humble you and test you, to know what was in your heart, whether you would keep His commandments or not.</a:t>
            </a:r>
          </a:p>
        </p:txBody>
      </p:sp>
      <p:sp>
        <p:nvSpPr>
          <p:cNvPr id="2" name="TextBox 1"/>
          <p:cNvSpPr txBox="1"/>
          <p:nvPr/>
        </p:nvSpPr>
        <p:spPr>
          <a:xfrm>
            <a:off x="8776450" y="6391836"/>
            <a:ext cx="510987"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347802424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083211"/>
            <a:ext cx="9144000" cy="49930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noGrp="1" noUngrp="1" noChangeAspect="1"/>
          </p:cNvGrpSpPr>
          <p:nvPr/>
        </p:nvGrpSpPr>
        <p:grpSpPr bwMode="auto">
          <a:xfrm>
            <a:off x="905435" y="1083211"/>
            <a:ext cx="7333129" cy="5319803"/>
            <a:chOff x="685800" y="828675"/>
            <a:chExt cx="7772400" cy="5580063"/>
          </a:xfrm>
        </p:grpSpPr>
        <p:pic>
          <p:nvPicPr>
            <p:cNvPr id="3"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4"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6" name="Rectangle 5"/>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7" name="Rectangle 6"/>
          <p:cNvSpPr/>
          <p:nvPr/>
        </p:nvSpPr>
        <p:spPr>
          <a:xfrm>
            <a:off x="-80682" y="355777"/>
            <a:ext cx="9224682" cy="707886"/>
          </a:xfrm>
          <a:prstGeom prst="rect">
            <a:avLst/>
          </a:prstGeom>
        </p:spPr>
        <p:txBody>
          <a:bodyPr wrap="square">
            <a:spAutoFit/>
          </a:bodyPr>
          <a:lstStyle/>
          <a:p>
            <a:pPr lvl="0" algn="ctr"/>
            <a:r>
              <a:rPr lang="en-US" sz="4000" b="1" dirty="0" smtClean="0">
                <a:solidFill>
                  <a:srgbClr val="002060"/>
                </a:solidFill>
              </a:rPr>
              <a:t> </a:t>
            </a:r>
            <a:r>
              <a:rPr lang="en-US" sz="4000" b="1" dirty="0" smtClean="0"/>
              <a:t>A </a:t>
            </a:r>
            <a:r>
              <a:rPr lang="en-US" sz="4000" b="1" dirty="0"/>
              <a:t>life sustained by God</a:t>
            </a:r>
          </a:p>
        </p:txBody>
      </p:sp>
      <p:sp>
        <p:nvSpPr>
          <p:cNvPr id="8" name="TextBox 7"/>
          <p:cNvSpPr txBox="1"/>
          <p:nvPr/>
        </p:nvSpPr>
        <p:spPr>
          <a:xfrm>
            <a:off x="8830235" y="6499412"/>
            <a:ext cx="313765"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42191772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500" y="650835"/>
            <a:ext cx="7208875" cy="4298100"/>
          </a:xfrm>
          <a:prstGeom prst="rect">
            <a:avLst/>
          </a:prstGeom>
        </p:spPr>
        <p:txBody>
          <a:bodyPr wrap="square">
            <a:spAutoFit/>
          </a:bodyPr>
          <a:lstStyle/>
          <a:p>
            <a:pPr>
              <a:lnSpc>
                <a:spcPct val="115000"/>
              </a:lnSpc>
            </a:pPr>
            <a:r>
              <a:rPr lang="en-US" sz="4000" dirty="0">
                <a:latin typeface="Calibri" panose="020F0502020204030204" pitchFamily="34" charset="0"/>
                <a:ea typeface="Times New Roman" panose="02020603050405020304" pitchFamily="18" charset="0"/>
                <a:cs typeface="Calibri" panose="020F0502020204030204" pitchFamily="34" charset="0"/>
              </a:rPr>
              <a:t>Christ </a:t>
            </a:r>
            <a:r>
              <a:rPr lang="en-US" sz="4000" i="1" u="sng" dirty="0">
                <a:latin typeface="Calibri" panose="020F0502020204030204" pitchFamily="34" charset="0"/>
                <a:ea typeface="Times New Roman" panose="02020603050405020304" pitchFamily="18" charset="0"/>
                <a:cs typeface="Calibri" panose="020F0502020204030204" pitchFamily="34" charset="0"/>
              </a:rPr>
              <a:t>not only</a:t>
            </a:r>
            <a:r>
              <a:rPr lang="en-US" sz="4000" i="1" dirty="0">
                <a:latin typeface="Calibri" panose="020F0502020204030204" pitchFamily="34" charset="0"/>
                <a:ea typeface="Times New Roman" panose="02020603050405020304" pitchFamily="18" charset="0"/>
                <a:cs typeface="Calibri" panose="020F0502020204030204" pitchFamily="34" charset="0"/>
              </a:rPr>
              <a:t> </a:t>
            </a:r>
            <a:r>
              <a:rPr lang="en-US" sz="4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saves</a:t>
            </a:r>
          </a:p>
          <a:p>
            <a:pPr>
              <a:lnSpc>
                <a:spcPct val="115000"/>
              </a:lnSpc>
            </a:pPr>
            <a:r>
              <a:rPr lang="en-US" sz="4000" dirty="0" smtClean="0">
                <a:latin typeface="Calibri" panose="020F0502020204030204" pitchFamily="34" charset="0"/>
                <a:ea typeface="Times New Roman" panose="02020603050405020304" pitchFamily="18" charset="0"/>
                <a:cs typeface="Calibri" panose="020F0502020204030204" pitchFamily="34" charset="0"/>
              </a:rPr>
              <a:t> </a:t>
            </a:r>
            <a:r>
              <a:rPr lang="en-US" sz="4000" i="1" u="sng" dirty="0">
                <a:latin typeface="Calibri" panose="020F0502020204030204" pitchFamily="34" charset="0"/>
                <a:ea typeface="Times New Roman" panose="02020603050405020304" pitchFamily="18" charset="0"/>
                <a:cs typeface="Calibri" panose="020F0502020204030204" pitchFamily="34" charset="0"/>
              </a:rPr>
              <a:t>but also</a:t>
            </a:r>
            <a:r>
              <a:rPr lang="en-US" sz="4000" i="1" dirty="0">
                <a:latin typeface="Calibri" panose="020F0502020204030204" pitchFamily="34" charset="0"/>
                <a:ea typeface="Times New Roman" panose="02020603050405020304" pitchFamily="18" charset="0"/>
                <a:cs typeface="Calibri" panose="020F0502020204030204" pitchFamily="34" charset="0"/>
              </a:rPr>
              <a:t> </a:t>
            </a:r>
            <a:r>
              <a:rPr lang="en-US" sz="4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satisfies</a:t>
            </a:r>
            <a:r>
              <a:rPr lang="en-US" sz="4000" dirty="0">
                <a:latin typeface="Calibri" panose="020F0502020204030204" pitchFamily="34" charset="0"/>
                <a:ea typeface="Times New Roman" panose="02020603050405020304" pitchFamily="18"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US" sz="4000" b="1" u="sng" dirty="0" smtClean="0">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sz="4000" b="1" u="sng"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4000" b="1" u="sng" dirty="0">
                <a:solidFill>
                  <a:srgbClr val="0070C0"/>
                </a:solidFill>
                <a:latin typeface="Calibri" panose="020F0502020204030204" pitchFamily="34" charset="0"/>
                <a:ea typeface="Calibri" panose="020F0502020204030204" pitchFamily="34" charset="0"/>
                <a:cs typeface="Calibri" panose="020F0502020204030204" pitchFamily="34" charset="0"/>
              </a:rPr>
              <a:t>Phil. 4:19).</a:t>
            </a:r>
            <a:r>
              <a:rPr lang="en-US" sz="40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4000" dirty="0">
                <a:latin typeface="Calibri" panose="020F0502020204030204" pitchFamily="34" charset="0"/>
                <a:ea typeface="Calibri" panose="020F0502020204030204" pitchFamily="34" charset="0"/>
                <a:cs typeface="Calibri" panose="020F0502020204030204" pitchFamily="34" charset="0"/>
              </a:rPr>
              <a:t>And my God shall supply all your need according to His riches in glory by Christ Jesus.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4" name="Rectangle 3"/>
          <p:cNvSpPr/>
          <p:nvPr/>
        </p:nvSpPr>
        <p:spPr>
          <a:xfrm>
            <a:off x="510988" y="502024"/>
            <a:ext cx="8086165" cy="52533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68871" y="6499412"/>
            <a:ext cx="475129"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13485014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3211"/>
            <a:ext cx="9144000" cy="49565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noGrp="1" noUngrp="1" noChangeAspect="1"/>
          </p:cNvGrpSpPr>
          <p:nvPr/>
        </p:nvGrpSpPr>
        <p:grpSpPr bwMode="auto">
          <a:xfrm>
            <a:off x="905435" y="1083211"/>
            <a:ext cx="7333129" cy="5319803"/>
            <a:chOff x="685800" y="828675"/>
            <a:chExt cx="7772400" cy="5580063"/>
          </a:xfrm>
        </p:grpSpPr>
        <p:pic>
          <p:nvPicPr>
            <p:cNvPr id="3"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4"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6" name="Rectangle 5"/>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7" name="Rectangle 6"/>
          <p:cNvSpPr/>
          <p:nvPr/>
        </p:nvSpPr>
        <p:spPr>
          <a:xfrm>
            <a:off x="-80682" y="355777"/>
            <a:ext cx="9224682" cy="1323439"/>
          </a:xfrm>
          <a:prstGeom prst="rect">
            <a:avLst/>
          </a:prstGeom>
        </p:spPr>
        <p:txBody>
          <a:bodyPr wrap="square">
            <a:spAutoFit/>
          </a:bodyPr>
          <a:lstStyle/>
          <a:p>
            <a:pPr lvl="0" algn="ctr"/>
            <a:r>
              <a:rPr kumimoji="0" lang="en-US" sz="4000" b="1" i="0" u="none" strike="noStrike" kern="1200" cap="none" spc="0" normalizeH="0" baseline="0" noProof="0" dirty="0" smtClean="0">
                <a:ln>
                  <a:noFill/>
                </a:ln>
                <a:solidFill>
                  <a:srgbClr val="002060"/>
                </a:solidFill>
                <a:effectLst/>
                <a:uLnTx/>
                <a:uFillTx/>
                <a:latin typeface="Arial"/>
                <a:ea typeface="+mn-ea"/>
                <a:cs typeface="+mn-cs"/>
              </a:rPr>
              <a:t> A </a:t>
            </a:r>
            <a:r>
              <a:rPr kumimoji="0" lang="en-US" sz="4000" b="1" i="0" u="none" strike="noStrike" kern="1200" cap="none" spc="0" normalizeH="0" baseline="0" noProof="0" dirty="0">
                <a:ln>
                  <a:noFill/>
                </a:ln>
                <a:solidFill>
                  <a:srgbClr val="002060"/>
                </a:solidFill>
                <a:effectLst/>
                <a:uLnTx/>
                <a:uFillTx/>
                <a:latin typeface="Arial"/>
              </a:rPr>
              <a:t>life </a:t>
            </a:r>
            <a:r>
              <a:rPr lang="en-US" sz="4000" b="1" dirty="0">
                <a:solidFill>
                  <a:srgbClr val="002060"/>
                </a:solidFill>
              </a:rPr>
              <a:t>of dependence on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Arial"/>
              <a:ea typeface="+mn-ea"/>
              <a:cs typeface="+mn-cs"/>
            </a:endParaRPr>
          </a:p>
        </p:txBody>
      </p:sp>
      <p:sp>
        <p:nvSpPr>
          <p:cNvPr id="8" name="TextBox 7"/>
          <p:cNvSpPr txBox="1"/>
          <p:nvPr/>
        </p:nvSpPr>
        <p:spPr>
          <a:xfrm>
            <a:off x="8722659" y="6403014"/>
            <a:ext cx="421341"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9830646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3211"/>
            <a:ext cx="9144000" cy="4956573"/>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noGrp="1" noUngrp="1" noChangeAspect="1"/>
          </p:cNvGrpSpPr>
          <p:nvPr/>
        </p:nvGrpSpPr>
        <p:grpSpPr bwMode="auto">
          <a:xfrm>
            <a:off x="905435" y="1083211"/>
            <a:ext cx="7333129" cy="5319803"/>
            <a:chOff x="685800" y="828675"/>
            <a:chExt cx="7772400" cy="5580063"/>
          </a:xfrm>
        </p:grpSpPr>
        <p:pic>
          <p:nvPicPr>
            <p:cNvPr id="3"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4"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6" name="Rectangle 5"/>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7" name="Rectangle 6"/>
          <p:cNvSpPr/>
          <p:nvPr/>
        </p:nvSpPr>
        <p:spPr>
          <a:xfrm>
            <a:off x="-80682" y="355777"/>
            <a:ext cx="922468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Arial"/>
                <a:ea typeface="+mn-ea"/>
                <a:cs typeface="+mn-cs"/>
              </a:rPr>
              <a:t> </a:t>
            </a:r>
            <a:r>
              <a:rPr kumimoji="0" lang="en-US" sz="4000" b="1" i="0" u="none" strike="noStrike" kern="1200" cap="none" spc="0" normalizeH="0" baseline="0" noProof="0" dirty="0" smtClean="0">
                <a:ln>
                  <a:noFill/>
                </a:ln>
                <a:solidFill>
                  <a:srgbClr val="FF0000"/>
                </a:solidFill>
                <a:effectLst/>
                <a:uLnTx/>
                <a:uFillTx/>
                <a:latin typeface="Arial"/>
                <a:ea typeface="+mn-ea"/>
                <a:cs typeface="+mn-cs"/>
              </a:rPr>
              <a:t>A </a:t>
            </a:r>
            <a:r>
              <a:rPr kumimoji="0" lang="en-US" sz="4000" b="1" i="0" u="none" strike="noStrike" kern="1200" cap="none" spc="0" normalizeH="0" baseline="0" noProof="0" dirty="0">
                <a:ln>
                  <a:noFill/>
                </a:ln>
                <a:solidFill>
                  <a:srgbClr val="FF0000"/>
                </a:solidFill>
                <a:effectLst/>
                <a:uLnTx/>
                <a:uFillTx/>
                <a:latin typeface="Arial"/>
                <a:ea typeface="+mn-ea"/>
                <a:cs typeface="+mn-cs"/>
              </a:rPr>
              <a:t>life of </a:t>
            </a:r>
            <a:r>
              <a:rPr kumimoji="0" lang="en-US" sz="4000" b="1" i="0" u="none" strike="noStrike" kern="1200" cap="none" spc="0" normalizeH="0" baseline="0" noProof="0" dirty="0" smtClean="0">
                <a:ln>
                  <a:noFill/>
                </a:ln>
                <a:solidFill>
                  <a:srgbClr val="FF0000"/>
                </a:solidFill>
                <a:effectLst/>
                <a:uLnTx/>
                <a:uFillTx/>
                <a:latin typeface="Arial"/>
                <a:ea typeface="+mn-ea"/>
                <a:cs typeface="+mn-cs"/>
              </a:rPr>
              <a:t>hope in </a:t>
            </a:r>
            <a:r>
              <a:rPr kumimoji="0" lang="en-US" sz="4000" b="1" i="0" u="none" strike="noStrike" kern="1200" cap="none" spc="0" normalizeH="0" baseline="0" noProof="0" dirty="0">
                <a:ln>
                  <a:noFill/>
                </a:ln>
                <a:solidFill>
                  <a:srgbClr val="FF0000"/>
                </a:solidFill>
                <a:effectLst/>
                <a:uLnTx/>
                <a:uFillTx/>
                <a:latin typeface="Arial"/>
                <a:ea typeface="+mn-ea"/>
                <a:cs typeface="+mn-cs"/>
              </a:rPr>
              <a:t>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Arial"/>
              <a:ea typeface="+mn-ea"/>
              <a:cs typeface="+mn-cs"/>
            </a:endParaRPr>
          </a:p>
        </p:txBody>
      </p:sp>
      <p:sp>
        <p:nvSpPr>
          <p:cNvPr id="8" name="TextBox 7"/>
          <p:cNvSpPr txBox="1"/>
          <p:nvPr/>
        </p:nvSpPr>
        <p:spPr>
          <a:xfrm>
            <a:off x="8704729" y="6403014"/>
            <a:ext cx="439271"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37043635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075" y="404075"/>
            <a:ext cx="7783032" cy="5259901"/>
          </a:xfrm>
          <a:prstGeom prst="rect">
            <a:avLst/>
          </a:prstGeom>
        </p:spPr>
        <p:txBody>
          <a:bodyPr wrap="square">
            <a:spAutoFit/>
          </a:bodyPr>
          <a:lstStyle/>
          <a:p>
            <a:pPr>
              <a:lnSpc>
                <a:spcPct val="115000"/>
              </a:lnSpc>
            </a:pPr>
            <a:r>
              <a:rPr lang="en-US" sz="4000" b="1" u="sng" dirty="0" smtClean="0">
                <a:solidFill>
                  <a:srgbClr val="0070C0"/>
                </a:solidFill>
                <a:latin typeface="Calibri" panose="020F0502020204030204" pitchFamily="34" charset="0"/>
                <a:ea typeface="Calibri" panose="020F0502020204030204" pitchFamily="34" charset="0"/>
                <a:cs typeface="Calibri" panose="020F0502020204030204" pitchFamily="34" charset="0"/>
              </a:rPr>
              <a:t>Philippians </a:t>
            </a:r>
            <a:r>
              <a:rPr lang="en-US" sz="4000" b="1" u="sng" dirty="0">
                <a:solidFill>
                  <a:srgbClr val="0070C0"/>
                </a:solidFill>
                <a:latin typeface="Calibri" panose="020F0502020204030204" pitchFamily="34" charset="0"/>
                <a:ea typeface="Calibri" panose="020F0502020204030204" pitchFamily="34" charset="0"/>
                <a:cs typeface="Calibri" panose="020F0502020204030204" pitchFamily="34" charset="0"/>
              </a:rPr>
              <a:t>3:12</a:t>
            </a:r>
            <a:r>
              <a:rPr lang="en-US" sz="40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Not that I have already attained, or am already perfected; but I press on, that I may lay hold of that for which Christ Jesus has also laid hold of me.</a:t>
            </a:r>
          </a:p>
          <a:p>
            <a:pPr>
              <a:lnSpc>
                <a:spcPct val="115000"/>
              </a:lnSpc>
            </a:pPr>
            <a:r>
              <a:rPr lang="en-US" sz="2800" dirty="0">
                <a:latin typeface="Calibri" panose="020F0502020204030204" pitchFamily="34" charset="0"/>
                <a:ea typeface="Calibri" panose="020F0502020204030204" pitchFamily="34" charset="0"/>
                <a:cs typeface="Calibri" panose="020F0502020204030204" pitchFamily="34" charset="0"/>
              </a:rPr>
              <a:t> 13 Brethren, I do not count myself to have apprehended; but one thing I do, forgetting those things which are behind and reaching forward to those things which are ahead,</a:t>
            </a:r>
          </a:p>
          <a:p>
            <a:pPr>
              <a:lnSpc>
                <a:spcPct val="115000"/>
              </a:lnSpc>
            </a:pPr>
            <a:r>
              <a:rPr lang="en-US" sz="2800" dirty="0">
                <a:latin typeface="Calibri" panose="020F0502020204030204" pitchFamily="34" charset="0"/>
                <a:ea typeface="Calibri" panose="020F0502020204030204" pitchFamily="34" charset="0"/>
                <a:cs typeface="Calibri" panose="020F0502020204030204" pitchFamily="34" charset="0"/>
              </a:rPr>
              <a:t> 14 I press toward the goal for the prize of the upward call of God in Christ Jesus.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4" name="Rectangle 3"/>
          <p:cNvSpPr/>
          <p:nvPr/>
        </p:nvSpPr>
        <p:spPr>
          <a:xfrm>
            <a:off x="439271" y="349623"/>
            <a:ext cx="8220635" cy="545054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59906" y="6391835"/>
            <a:ext cx="484094"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5685629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3211"/>
            <a:ext cx="9144000" cy="49565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noGrp="1" noUngrp="1" noChangeAspect="1"/>
          </p:cNvGrpSpPr>
          <p:nvPr/>
        </p:nvGrpSpPr>
        <p:grpSpPr bwMode="auto">
          <a:xfrm>
            <a:off x="905435" y="1083211"/>
            <a:ext cx="7333129" cy="5319803"/>
            <a:chOff x="685800" y="828675"/>
            <a:chExt cx="7772400" cy="5580063"/>
          </a:xfrm>
        </p:grpSpPr>
        <p:pic>
          <p:nvPicPr>
            <p:cNvPr id="3"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4"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6" name="Rectangle 5"/>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7" name="Rectangle 6"/>
          <p:cNvSpPr/>
          <p:nvPr/>
        </p:nvSpPr>
        <p:spPr>
          <a:xfrm>
            <a:off x="-80682" y="355777"/>
            <a:ext cx="922468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Arial"/>
                <a:ea typeface="+mn-ea"/>
                <a:cs typeface="+mn-cs"/>
              </a:rPr>
              <a:t> </a:t>
            </a:r>
            <a:r>
              <a:rPr kumimoji="0" lang="en-US" sz="4000" b="1" i="0" u="none" strike="noStrike" kern="1200" cap="none" spc="0" normalizeH="0" baseline="0" noProof="0" dirty="0" smtClean="0">
                <a:ln>
                  <a:noFill/>
                </a:ln>
                <a:effectLst/>
                <a:uLnTx/>
                <a:uFillTx/>
                <a:latin typeface="Arial"/>
                <a:ea typeface="+mn-ea"/>
                <a:cs typeface="+mn-cs"/>
              </a:rPr>
              <a:t>A </a:t>
            </a:r>
            <a:r>
              <a:rPr kumimoji="0" lang="en-US" sz="4000" b="1" i="0" u="none" strike="noStrike" kern="1200" cap="none" spc="0" normalizeH="0" baseline="0" noProof="0" dirty="0">
                <a:ln>
                  <a:noFill/>
                </a:ln>
                <a:effectLst/>
                <a:uLnTx/>
                <a:uFillTx/>
                <a:latin typeface="Arial"/>
                <a:ea typeface="+mn-ea"/>
                <a:cs typeface="+mn-cs"/>
              </a:rPr>
              <a:t>life of </a:t>
            </a:r>
            <a:r>
              <a:rPr kumimoji="0" lang="en-US" sz="4000" b="1" i="0" u="none" strike="noStrike" kern="1200" cap="none" spc="0" normalizeH="0" baseline="0" noProof="0" dirty="0" smtClean="0">
                <a:ln>
                  <a:noFill/>
                </a:ln>
                <a:effectLst/>
                <a:uLnTx/>
                <a:uFillTx/>
                <a:latin typeface="Arial"/>
                <a:ea typeface="+mn-ea"/>
                <a:cs typeface="+mn-cs"/>
              </a:rPr>
              <a:t>praise to </a:t>
            </a:r>
            <a:r>
              <a:rPr kumimoji="0" lang="en-US" sz="4000" b="1" i="0" u="none" strike="noStrike" kern="1200" cap="none" spc="0" normalizeH="0" baseline="0" noProof="0" dirty="0">
                <a:ln>
                  <a:noFill/>
                </a:ln>
                <a:effectLst/>
                <a:uLnTx/>
                <a:uFillTx/>
                <a:latin typeface="Arial"/>
                <a:ea typeface="+mn-ea"/>
                <a:cs typeface="+mn-cs"/>
              </a:rPr>
              <a:t>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Arial"/>
              <a:ea typeface="+mn-ea"/>
              <a:cs typeface="+mn-cs"/>
            </a:endParaRPr>
          </a:p>
        </p:txBody>
      </p:sp>
      <p:sp>
        <p:nvSpPr>
          <p:cNvPr id="8" name="TextBox 7"/>
          <p:cNvSpPr txBox="1"/>
          <p:nvPr/>
        </p:nvSpPr>
        <p:spPr>
          <a:xfrm>
            <a:off x="8677835" y="6403014"/>
            <a:ext cx="466165"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12428027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89" y="765203"/>
            <a:ext cx="7612911" cy="4955203"/>
          </a:xfrm>
          <a:prstGeom prst="rect">
            <a:avLst/>
          </a:prstGeom>
        </p:spPr>
        <p:txBody>
          <a:bodyPr wrap="square">
            <a:spAutoFit/>
          </a:bodyPr>
          <a:lstStyle/>
          <a:p>
            <a:r>
              <a:rPr lang="en-US" sz="3600" b="1" u="sng" dirty="0">
                <a:solidFill>
                  <a:srgbClr val="0070C0"/>
                </a:solidFill>
                <a:latin typeface="Calibri" panose="020F0502020204030204" pitchFamily="34" charset="0"/>
                <a:ea typeface="Calibri" panose="020F0502020204030204" pitchFamily="34" charset="0"/>
                <a:cs typeface="Calibri" panose="020F0502020204030204" pitchFamily="34" charset="0"/>
              </a:rPr>
              <a:t>(Psa. 103:1–5).</a:t>
            </a:r>
            <a:r>
              <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Bless the LORD, O my soul; And all that is within me, bless His holy name!</a:t>
            </a:r>
          </a:p>
          <a:p>
            <a:r>
              <a:rPr lang="en-US" sz="2800" dirty="0">
                <a:latin typeface="Calibri" panose="020F0502020204030204" pitchFamily="34" charset="0"/>
                <a:ea typeface="Calibri" panose="020F0502020204030204" pitchFamily="34" charset="0"/>
                <a:cs typeface="Calibri" panose="020F0502020204030204" pitchFamily="34" charset="0"/>
              </a:rPr>
              <a:t> 2 Bless the LORD, O my soul, And forget not all His benefits:</a:t>
            </a:r>
          </a:p>
          <a:p>
            <a:r>
              <a:rPr lang="en-US" sz="2800" dirty="0">
                <a:latin typeface="Calibri" panose="020F0502020204030204" pitchFamily="34" charset="0"/>
                <a:ea typeface="Calibri" panose="020F0502020204030204" pitchFamily="34" charset="0"/>
                <a:cs typeface="Calibri" panose="020F0502020204030204" pitchFamily="34" charset="0"/>
              </a:rPr>
              <a:t> 3 Who forgives all your iniquities, Who heals all your diseases,</a:t>
            </a:r>
          </a:p>
          <a:p>
            <a:r>
              <a:rPr lang="en-US" sz="2800" dirty="0">
                <a:latin typeface="Calibri" panose="020F0502020204030204" pitchFamily="34" charset="0"/>
                <a:ea typeface="Calibri" panose="020F0502020204030204" pitchFamily="34" charset="0"/>
                <a:cs typeface="Calibri" panose="020F0502020204030204" pitchFamily="34" charset="0"/>
              </a:rPr>
              <a:t> 4 Who redeems your life from destruction, Who crowns you with lovingkindness and tender mercies,</a:t>
            </a:r>
          </a:p>
          <a:p>
            <a:r>
              <a:rPr lang="en-US" sz="2800" dirty="0">
                <a:latin typeface="Calibri" panose="020F0502020204030204" pitchFamily="34" charset="0"/>
                <a:ea typeface="Calibri" panose="020F0502020204030204" pitchFamily="34" charset="0"/>
                <a:cs typeface="Calibri" panose="020F0502020204030204" pitchFamily="34" charset="0"/>
              </a:rPr>
              <a:t> 5 Who satisfies your mouth with good things, So that your youth is renewed like the eagle's.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4" name="Rectangle 3"/>
          <p:cNvSpPr/>
          <p:nvPr/>
        </p:nvSpPr>
        <p:spPr>
          <a:xfrm>
            <a:off x="510989" y="537882"/>
            <a:ext cx="8068236" cy="541468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59906" y="6364941"/>
            <a:ext cx="484094"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2252508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3211"/>
            <a:ext cx="9143999" cy="49565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noGrp="1" noUngrp="1" noChangeAspect="1"/>
          </p:cNvGrpSpPr>
          <p:nvPr/>
        </p:nvGrpSpPr>
        <p:grpSpPr bwMode="auto">
          <a:xfrm>
            <a:off x="905435" y="1083211"/>
            <a:ext cx="7333129" cy="5319803"/>
            <a:chOff x="685800" y="828675"/>
            <a:chExt cx="7772400" cy="5580063"/>
          </a:xfrm>
        </p:grpSpPr>
        <p:pic>
          <p:nvPicPr>
            <p:cNvPr id="3"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4"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6" name="Rectangle 5"/>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7" name="Rectangle 6"/>
          <p:cNvSpPr/>
          <p:nvPr/>
        </p:nvSpPr>
        <p:spPr>
          <a:xfrm>
            <a:off x="-80682" y="355777"/>
            <a:ext cx="922468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Arial"/>
                <a:ea typeface="+mn-ea"/>
                <a:cs typeface="+mn-cs"/>
              </a:rPr>
              <a:t> A </a:t>
            </a:r>
            <a:r>
              <a:rPr kumimoji="0" lang="en-US" sz="4000" b="1" i="0" u="none" strike="noStrike" kern="1200" cap="none" spc="0" normalizeH="0" baseline="0" noProof="0" dirty="0">
                <a:ln>
                  <a:noFill/>
                </a:ln>
                <a:solidFill>
                  <a:srgbClr val="002060"/>
                </a:solidFill>
                <a:effectLst/>
                <a:uLnTx/>
                <a:uFillTx/>
                <a:latin typeface="Arial"/>
                <a:ea typeface="+mn-ea"/>
                <a:cs typeface="+mn-cs"/>
              </a:rPr>
              <a:t>life </a:t>
            </a:r>
            <a:r>
              <a:rPr kumimoji="0" lang="en-US" sz="4000" b="1" i="0" u="none" strike="noStrike" kern="1200" cap="none" spc="0" normalizeH="0" baseline="0" noProof="0" dirty="0" smtClean="0">
                <a:ln>
                  <a:noFill/>
                </a:ln>
                <a:solidFill>
                  <a:srgbClr val="002060"/>
                </a:solidFill>
                <a:effectLst/>
                <a:uLnTx/>
                <a:uFillTx/>
                <a:latin typeface="Arial"/>
                <a:ea typeface="+mn-ea"/>
                <a:cs typeface="+mn-cs"/>
              </a:rPr>
              <a:t>empowered by </a:t>
            </a:r>
            <a:r>
              <a:rPr kumimoji="0" lang="en-US" sz="4000" b="1" i="0" u="none" strike="noStrike" kern="1200" cap="none" spc="0" normalizeH="0" baseline="0" noProof="0" dirty="0">
                <a:ln>
                  <a:noFill/>
                </a:ln>
                <a:solidFill>
                  <a:srgbClr val="002060"/>
                </a:solidFill>
                <a:effectLst/>
                <a:uLnTx/>
                <a:uFillTx/>
                <a:latin typeface="Arial"/>
                <a:ea typeface="+mn-ea"/>
                <a:cs typeface="+mn-cs"/>
              </a:rPr>
              <a:t>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Arial"/>
              <a:ea typeface="+mn-ea"/>
              <a:cs typeface="+mn-cs"/>
            </a:endParaRPr>
          </a:p>
        </p:txBody>
      </p:sp>
      <p:sp>
        <p:nvSpPr>
          <p:cNvPr id="8" name="TextBox 7"/>
          <p:cNvSpPr txBox="1"/>
          <p:nvPr/>
        </p:nvSpPr>
        <p:spPr>
          <a:xfrm>
            <a:off x="8633012" y="6535271"/>
            <a:ext cx="510987"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27044834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3" name="TextBox 2"/>
          <p:cNvSpPr txBox="1"/>
          <p:nvPr/>
        </p:nvSpPr>
        <p:spPr>
          <a:xfrm>
            <a:off x="627529" y="304800"/>
            <a:ext cx="7790330" cy="2123658"/>
          </a:xfrm>
          <a:prstGeom prst="rect">
            <a:avLst/>
          </a:prstGeom>
          <a:noFill/>
        </p:spPr>
        <p:txBody>
          <a:bodyPr wrap="square" rtlCol="0">
            <a:spAutoFit/>
          </a:bodyPr>
          <a:lstStyle/>
          <a:p>
            <a:pPr algn="ctr"/>
            <a:r>
              <a:rPr lang="en-US" sz="4400" dirty="0" smtClean="0"/>
              <a:t>The Israelites could not enter the promised land because of what was in their heart.</a:t>
            </a:r>
            <a:endParaRPr lang="en-US" sz="4400" dirty="0"/>
          </a:p>
        </p:txBody>
      </p:sp>
      <p:sp>
        <p:nvSpPr>
          <p:cNvPr id="4" name="TextBox 3"/>
          <p:cNvSpPr txBox="1"/>
          <p:nvPr/>
        </p:nvSpPr>
        <p:spPr>
          <a:xfrm>
            <a:off x="887505" y="3110752"/>
            <a:ext cx="7324165" cy="2308324"/>
          </a:xfrm>
          <a:prstGeom prst="rect">
            <a:avLst/>
          </a:prstGeom>
          <a:noFill/>
        </p:spPr>
        <p:txBody>
          <a:bodyPr wrap="square" rtlCol="0">
            <a:spAutoFit/>
          </a:bodyPr>
          <a:lstStyle/>
          <a:p>
            <a:pPr algn="ctr"/>
            <a:r>
              <a:rPr lang="en-US" sz="7200" dirty="0" smtClean="0">
                <a:solidFill>
                  <a:srgbClr val="0070C0"/>
                </a:solidFill>
              </a:rPr>
              <a:t>Friend, what is in your Heart?</a:t>
            </a:r>
            <a:endParaRPr lang="en-US" sz="7200" dirty="0">
              <a:solidFill>
                <a:srgbClr val="0070C0"/>
              </a:solidFill>
            </a:endParaRPr>
          </a:p>
        </p:txBody>
      </p:sp>
      <p:sp>
        <p:nvSpPr>
          <p:cNvPr id="5" name="Rectangle 4"/>
          <p:cNvSpPr/>
          <p:nvPr/>
        </p:nvSpPr>
        <p:spPr>
          <a:xfrm>
            <a:off x="627529" y="2913529"/>
            <a:ext cx="7790330" cy="26983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458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28" y="242048"/>
            <a:ext cx="8901953"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panose="020F0502020204030204"/>
                <a:ea typeface="+mn-ea"/>
                <a:cs typeface="+mn-cs"/>
              </a:rPr>
              <a:t>Ex.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20:3</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You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shall have no other gods before Me</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(idolatry)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97222" y="1180234"/>
            <a:ext cx="3164541" cy="60324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Ex 20:17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You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shall not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covet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your neighbor's house; you shall not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covet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your neighbor's wife, nor his male servant, nor his female servant, nor his ox, nor his donkey, nor anything that is your neighbor's</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5"/>
          <p:cNvPicPr>
            <a:picLocks noChangeAspect="1"/>
          </p:cNvPicPr>
          <p:nvPr/>
        </p:nvPicPr>
        <p:blipFill>
          <a:blip r:embed="rId2"/>
          <a:stretch>
            <a:fillRect/>
          </a:stretch>
        </p:blipFill>
        <p:spPr>
          <a:xfrm>
            <a:off x="3612773" y="1703531"/>
            <a:ext cx="5459508" cy="4094632"/>
          </a:xfrm>
          <a:prstGeom prst="rect">
            <a:avLst/>
          </a:prstGeom>
        </p:spPr>
      </p:pic>
      <p:sp>
        <p:nvSpPr>
          <p:cNvPr id="7" name="Rectangle 6"/>
          <p:cNvSpPr/>
          <p:nvPr/>
        </p:nvSpPr>
        <p:spPr>
          <a:xfrm>
            <a:off x="170328" y="1180235"/>
            <a:ext cx="3182472" cy="5399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783107" y="1934819"/>
            <a:ext cx="5163670" cy="3820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1591227" y="1021976"/>
            <a:ext cx="5921197" cy="842889"/>
          </a:xfrm>
          <a:custGeom>
            <a:avLst/>
            <a:gdLst>
              <a:gd name="connsiteX0" fmla="*/ 6248416 w 6248416"/>
              <a:gd name="connsiteY0" fmla="*/ 0 h 1147482"/>
              <a:gd name="connsiteX1" fmla="*/ 5513310 w 6248416"/>
              <a:gd name="connsiteY1" fmla="*/ 358588 h 1147482"/>
              <a:gd name="connsiteX2" fmla="*/ 5432628 w 6248416"/>
              <a:gd name="connsiteY2" fmla="*/ 385482 h 1147482"/>
              <a:gd name="connsiteX3" fmla="*/ 5342981 w 6248416"/>
              <a:gd name="connsiteY3" fmla="*/ 403411 h 1147482"/>
              <a:gd name="connsiteX4" fmla="*/ 4903710 w 6248416"/>
              <a:gd name="connsiteY4" fmla="*/ 403411 h 1147482"/>
              <a:gd name="connsiteX5" fmla="*/ 4805099 w 6248416"/>
              <a:gd name="connsiteY5" fmla="*/ 394447 h 1147482"/>
              <a:gd name="connsiteX6" fmla="*/ 4688557 w 6248416"/>
              <a:gd name="connsiteY6" fmla="*/ 385482 h 1147482"/>
              <a:gd name="connsiteX7" fmla="*/ 4168604 w 6248416"/>
              <a:gd name="connsiteY7" fmla="*/ 403411 h 1147482"/>
              <a:gd name="connsiteX8" fmla="*/ 4141710 w 6248416"/>
              <a:gd name="connsiteY8" fmla="*/ 412376 h 1147482"/>
              <a:gd name="connsiteX9" fmla="*/ 4034134 w 6248416"/>
              <a:gd name="connsiteY9" fmla="*/ 421341 h 1147482"/>
              <a:gd name="connsiteX10" fmla="*/ 3944487 w 6248416"/>
              <a:gd name="connsiteY10" fmla="*/ 439270 h 1147482"/>
              <a:gd name="connsiteX11" fmla="*/ 3845875 w 6248416"/>
              <a:gd name="connsiteY11" fmla="*/ 448235 h 1147482"/>
              <a:gd name="connsiteX12" fmla="*/ 3792087 w 6248416"/>
              <a:gd name="connsiteY12" fmla="*/ 457200 h 1147482"/>
              <a:gd name="connsiteX13" fmla="*/ 3765193 w 6248416"/>
              <a:gd name="connsiteY13" fmla="*/ 466164 h 1147482"/>
              <a:gd name="connsiteX14" fmla="*/ 3684510 w 6248416"/>
              <a:gd name="connsiteY14" fmla="*/ 475129 h 1147482"/>
              <a:gd name="connsiteX15" fmla="*/ 3639687 w 6248416"/>
              <a:gd name="connsiteY15" fmla="*/ 484094 h 1147482"/>
              <a:gd name="connsiteX16" fmla="*/ 3567969 w 6248416"/>
              <a:gd name="connsiteY16" fmla="*/ 493058 h 1147482"/>
              <a:gd name="connsiteX17" fmla="*/ 3406604 w 6248416"/>
              <a:gd name="connsiteY17" fmla="*/ 510988 h 1147482"/>
              <a:gd name="connsiteX18" fmla="*/ 2734251 w 6248416"/>
              <a:gd name="connsiteY18" fmla="*/ 537882 h 1147482"/>
              <a:gd name="connsiteX19" fmla="*/ 2698393 w 6248416"/>
              <a:gd name="connsiteY19" fmla="*/ 546847 h 1147482"/>
              <a:gd name="connsiteX20" fmla="*/ 2608746 w 6248416"/>
              <a:gd name="connsiteY20" fmla="*/ 564776 h 1147482"/>
              <a:gd name="connsiteX21" fmla="*/ 2572887 w 6248416"/>
              <a:gd name="connsiteY21" fmla="*/ 582706 h 1147482"/>
              <a:gd name="connsiteX22" fmla="*/ 2519099 w 6248416"/>
              <a:gd name="connsiteY22" fmla="*/ 600635 h 1147482"/>
              <a:gd name="connsiteX23" fmla="*/ 2501169 w 6248416"/>
              <a:gd name="connsiteY23" fmla="*/ 618564 h 1147482"/>
              <a:gd name="connsiteX24" fmla="*/ 2438416 w 6248416"/>
              <a:gd name="connsiteY24" fmla="*/ 654423 h 1147482"/>
              <a:gd name="connsiteX25" fmla="*/ 2420487 w 6248416"/>
              <a:gd name="connsiteY25" fmla="*/ 672353 h 1147482"/>
              <a:gd name="connsiteX26" fmla="*/ 2384628 w 6248416"/>
              <a:gd name="connsiteY26" fmla="*/ 690282 h 1147482"/>
              <a:gd name="connsiteX27" fmla="*/ 2330840 w 6248416"/>
              <a:gd name="connsiteY27" fmla="*/ 708211 h 1147482"/>
              <a:gd name="connsiteX28" fmla="*/ 2303946 w 6248416"/>
              <a:gd name="connsiteY28" fmla="*/ 717176 h 1147482"/>
              <a:gd name="connsiteX29" fmla="*/ 2277051 w 6248416"/>
              <a:gd name="connsiteY29" fmla="*/ 726141 h 1147482"/>
              <a:gd name="connsiteX30" fmla="*/ 2223263 w 6248416"/>
              <a:gd name="connsiteY30" fmla="*/ 753035 h 1147482"/>
              <a:gd name="connsiteX31" fmla="*/ 1963287 w 6248416"/>
              <a:gd name="connsiteY31" fmla="*/ 770964 h 1147482"/>
              <a:gd name="connsiteX32" fmla="*/ 1882604 w 6248416"/>
              <a:gd name="connsiteY32" fmla="*/ 779929 h 1147482"/>
              <a:gd name="connsiteX33" fmla="*/ 1819851 w 6248416"/>
              <a:gd name="connsiteY33" fmla="*/ 797858 h 1147482"/>
              <a:gd name="connsiteX34" fmla="*/ 1775028 w 6248416"/>
              <a:gd name="connsiteY34" fmla="*/ 842682 h 1147482"/>
              <a:gd name="connsiteX35" fmla="*/ 1730204 w 6248416"/>
              <a:gd name="connsiteY35" fmla="*/ 878541 h 1147482"/>
              <a:gd name="connsiteX36" fmla="*/ 1703310 w 6248416"/>
              <a:gd name="connsiteY36" fmla="*/ 896470 h 1147482"/>
              <a:gd name="connsiteX37" fmla="*/ 1685381 w 6248416"/>
              <a:gd name="connsiteY37" fmla="*/ 914400 h 1147482"/>
              <a:gd name="connsiteX38" fmla="*/ 1658487 w 6248416"/>
              <a:gd name="connsiteY38" fmla="*/ 932329 h 1147482"/>
              <a:gd name="connsiteX39" fmla="*/ 1640557 w 6248416"/>
              <a:gd name="connsiteY39" fmla="*/ 950258 h 1147482"/>
              <a:gd name="connsiteX40" fmla="*/ 1604699 w 6248416"/>
              <a:gd name="connsiteY40" fmla="*/ 959223 h 1147482"/>
              <a:gd name="connsiteX41" fmla="*/ 1550910 w 6248416"/>
              <a:gd name="connsiteY41" fmla="*/ 977153 h 1147482"/>
              <a:gd name="connsiteX42" fmla="*/ 1524016 w 6248416"/>
              <a:gd name="connsiteY42" fmla="*/ 986117 h 1147482"/>
              <a:gd name="connsiteX43" fmla="*/ 1389546 w 6248416"/>
              <a:gd name="connsiteY43" fmla="*/ 1030941 h 1147482"/>
              <a:gd name="connsiteX44" fmla="*/ 1335757 w 6248416"/>
              <a:gd name="connsiteY44" fmla="*/ 1048870 h 1147482"/>
              <a:gd name="connsiteX45" fmla="*/ 1183357 w 6248416"/>
              <a:gd name="connsiteY45" fmla="*/ 1075764 h 1147482"/>
              <a:gd name="connsiteX46" fmla="*/ 1156463 w 6248416"/>
              <a:gd name="connsiteY46" fmla="*/ 1084729 h 1147482"/>
              <a:gd name="connsiteX47" fmla="*/ 1102675 w 6248416"/>
              <a:gd name="connsiteY47" fmla="*/ 1093694 h 1147482"/>
              <a:gd name="connsiteX48" fmla="*/ 1048887 w 6248416"/>
              <a:gd name="connsiteY48" fmla="*/ 1111623 h 1147482"/>
              <a:gd name="connsiteX49" fmla="*/ 797875 w 6248416"/>
              <a:gd name="connsiteY49" fmla="*/ 1093694 h 1147482"/>
              <a:gd name="connsiteX50" fmla="*/ 770981 w 6248416"/>
              <a:gd name="connsiteY50" fmla="*/ 1084729 h 1147482"/>
              <a:gd name="connsiteX51" fmla="*/ 717193 w 6248416"/>
              <a:gd name="connsiteY51" fmla="*/ 1075764 h 1147482"/>
              <a:gd name="connsiteX52" fmla="*/ 690299 w 6248416"/>
              <a:gd name="connsiteY52" fmla="*/ 1066800 h 1147482"/>
              <a:gd name="connsiteX53" fmla="*/ 582722 w 6248416"/>
              <a:gd name="connsiteY53" fmla="*/ 1048870 h 1147482"/>
              <a:gd name="connsiteX54" fmla="*/ 493075 w 6248416"/>
              <a:gd name="connsiteY54" fmla="*/ 1021976 h 1147482"/>
              <a:gd name="connsiteX55" fmla="*/ 403428 w 6248416"/>
              <a:gd name="connsiteY55" fmla="*/ 1013011 h 1147482"/>
              <a:gd name="connsiteX56" fmla="*/ 367569 w 6248416"/>
              <a:gd name="connsiteY56" fmla="*/ 1004047 h 1147482"/>
              <a:gd name="connsiteX57" fmla="*/ 143451 w 6248416"/>
              <a:gd name="connsiteY57" fmla="*/ 1021976 h 1147482"/>
              <a:gd name="connsiteX58" fmla="*/ 116557 w 6248416"/>
              <a:gd name="connsiteY58" fmla="*/ 1030941 h 1147482"/>
              <a:gd name="connsiteX59" fmla="*/ 89663 w 6248416"/>
              <a:gd name="connsiteY59" fmla="*/ 1057835 h 1147482"/>
              <a:gd name="connsiteX60" fmla="*/ 53804 w 6248416"/>
              <a:gd name="connsiteY60" fmla="*/ 1102658 h 1147482"/>
              <a:gd name="connsiteX61" fmla="*/ 16 w 6248416"/>
              <a:gd name="connsiteY61" fmla="*/ 1147482 h 11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248416" h="1147482">
                <a:moveTo>
                  <a:pt x="6248416" y="0"/>
                </a:moveTo>
                <a:lnTo>
                  <a:pt x="5513310" y="358588"/>
                </a:lnTo>
                <a:cubicBezTo>
                  <a:pt x="5487679" y="370699"/>
                  <a:pt x="5459522" y="376517"/>
                  <a:pt x="5432628" y="385482"/>
                </a:cubicBezTo>
                <a:cubicBezTo>
                  <a:pt x="5385686" y="401129"/>
                  <a:pt x="5415094" y="393110"/>
                  <a:pt x="5342981" y="403411"/>
                </a:cubicBezTo>
                <a:cubicBezTo>
                  <a:pt x="5186702" y="455506"/>
                  <a:pt x="5310253" y="417675"/>
                  <a:pt x="4903710" y="403411"/>
                </a:cubicBezTo>
                <a:cubicBezTo>
                  <a:pt x="4870724" y="402254"/>
                  <a:pt x="4837991" y="397188"/>
                  <a:pt x="4805099" y="394447"/>
                </a:cubicBezTo>
                <a:lnTo>
                  <a:pt x="4688557" y="385482"/>
                </a:lnTo>
                <a:cubicBezTo>
                  <a:pt x="4626784" y="387108"/>
                  <a:pt x="4282922" y="393471"/>
                  <a:pt x="4168604" y="403411"/>
                </a:cubicBezTo>
                <a:cubicBezTo>
                  <a:pt x="4159190" y="404230"/>
                  <a:pt x="4151077" y="411127"/>
                  <a:pt x="4141710" y="412376"/>
                </a:cubicBezTo>
                <a:cubicBezTo>
                  <a:pt x="4106043" y="417132"/>
                  <a:pt x="4069993" y="418353"/>
                  <a:pt x="4034134" y="421341"/>
                </a:cubicBezTo>
                <a:cubicBezTo>
                  <a:pt x="3997191" y="430577"/>
                  <a:pt x="3986012" y="434385"/>
                  <a:pt x="3944487" y="439270"/>
                </a:cubicBezTo>
                <a:cubicBezTo>
                  <a:pt x="3911707" y="443126"/>
                  <a:pt x="3878655" y="444378"/>
                  <a:pt x="3845875" y="448235"/>
                </a:cubicBezTo>
                <a:cubicBezTo>
                  <a:pt x="3827823" y="450359"/>
                  <a:pt x="3809831" y="453257"/>
                  <a:pt x="3792087" y="457200"/>
                </a:cubicBezTo>
                <a:cubicBezTo>
                  <a:pt x="3782862" y="459250"/>
                  <a:pt x="3774514" y="464611"/>
                  <a:pt x="3765193" y="466164"/>
                </a:cubicBezTo>
                <a:cubicBezTo>
                  <a:pt x="3738501" y="470612"/>
                  <a:pt x="3711298" y="471302"/>
                  <a:pt x="3684510" y="475129"/>
                </a:cubicBezTo>
                <a:cubicBezTo>
                  <a:pt x="3669426" y="477284"/>
                  <a:pt x="3654747" y="481777"/>
                  <a:pt x="3639687" y="484094"/>
                </a:cubicBezTo>
                <a:cubicBezTo>
                  <a:pt x="3615875" y="487757"/>
                  <a:pt x="3591875" y="490070"/>
                  <a:pt x="3567969" y="493058"/>
                </a:cubicBezTo>
                <a:cubicBezTo>
                  <a:pt x="3496440" y="516902"/>
                  <a:pt x="3560095" y="498197"/>
                  <a:pt x="3406604" y="510988"/>
                </a:cubicBezTo>
                <a:cubicBezTo>
                  <a:pt x="2993600" y="545405"/>
                  <a:pt x="3445438" y="524711"/>
                  <a:pt x="2734251" y="537882"/>
                </a:cubicBezTo>
                <a:cubicBezTo>
                  <a:pt x="2722298" y="540870"/>
                  <a:pt x="2710474" y="544431"/>
                  <a:pt x="2698393" y="546847"/>
                </a:cubicBezTo>
                <a:cubicBezTo>
                  <a:pt x="2676253" y="551275"/>
                  <a:pt x="2632549" y="555850"/>
                  <a:pt x="2608746" y="564776"/>
                </a:cubicBezTo>
                <a:cubicBezTo>
                  <a:pt x="2596233" y="569469"/>
                  <a:pt x="2585295" y="577743"/>
                  <a:pt x="2572887" y="582706"/>
                </a:cubicBezTo>
                <a:cubicBezTo>
                  <a:pt x="2555340" y="589725"/>
                  <a:pt x="2519099" y="600635"/>
                  <a:pt x="2519099" y="600635"/>
                </a:cubicBezTo>
                <a:cubicBezTo>
                  <a:pt x="2513122" y="606611"/>
                  <a:pt x="2507769" y="613284"/>
                  <a:pt x="2501169" y="618564"/>
                </a:cubicBezTo>
                <a:cubicBezTo>
                  <a:pt x="2480046" y="635462"/>
                  <a:pt x="2462962" y="642150"/>
                  <a:pt x="2438416" y="654423"/>
                </a:cubicBezTo>
                <a:cubicBezTo>
                  <a:pt x="2432440" y="660400"/>
                  <a:pt x="2427520" y="667665"/>
                  <a:pt x="2420487" y="672353"/>
                </a:cubicBezTo>
                <a:cubicBezTo>
                  <a:pt x="2409368" y="679766"/>
                  <a:pt x="2397036" y="685319"/>
                  <a:pt x="2384628" y="690282"/>
                </a:cubicBezTo>
                <a:cubicBezTo>
                  <a:pt x="2367081" y="697301"/>
                  <a:pt x="2348769" y="702235"/>
                  <a:pt x="2330840" y="708211"/>
                </a:cubicBezTo>
                <a:lnTo>
                  <a:pt x="2303946" y="717176"/>
                </a:lnTo>
                <a:cubicBezTo>
                  <a:pt x="2294981" y="720164"/>
                  <a:pt x="2284914" y="720899"/>
                  <a:pt x="2277051" y="726141"/>
                </a:cubicBezTo>
                <a:cubicBezTo>
                  <a:pt x="2257684" y="739052"/>
                  <a:pt x="2246881" y="749661"/>
                  <a:pt x="2223263" y="753035"/>
                </a:cubicBezTo>
                <a:cubicBezTo>
                  <a:pt x="2161597" y="761845"/>
                  <a:pt x="2009740" y="768383"/>
                  <a:pt x="1963287" y="770964"/>
                </a:cubicBezTo>
                <a:cubicBezTo>
                  <a:pt x="1936393" y="773952"/>
                  <a:pt x="1909349" y="775814"/>
                  <a:pt x="1882604" y="779929"/>
                </a:cubicBezTo>
                <a:cubicBezTo>
                  <a:pt x="1861707" y="783144"/>
                  <a:pt x="1839928" y="791166"/>
                  <a:pt x="1819851" y="797858"/>
                </a:cubicBezTo>
                <a:cubicBezTo>
                  <a:pt x="1804910" y="812799"/>
                  <a:pt x="1792609" y="830961"/>
                  <a:pt x="1775028" y="842682"/>
                </a:cubicBezTo>
                <a:cubicBezTo>
                  <a:pt x="1692253" y="897864"/>
                  <a:pt x="1794074" y="827446"/>
                  <a:pt x="1730204" y="878541"/>
                </a:cubicBezTo>
                <a:cubicBezTo>
                  <a:pt x="1721791" y="885272"/>
                  <a:pt x="1711723" y="889739"/>
                  <a:pt x="1703310" y="896470"/>
                </a:cubicBezTo>
                <a:cubicBezTo>
                  <a:pt x="1696710" y="901750"/>
                  <a:pt x="1691981" y="909120"/>
                  <a:pt x="1685381" y="914400"/>
                </a:cubicBezTo>
                <a:cubicBezTo>
                  <a:pt x="1676968" y="921131"/>
                  <a:pt x="1666900" y="925599"/>
                  <a:pt x="1658487" y="932329"/>
                </a:cubicBezTo>
                <a:cubicBezTo>
                  <a:pt x="1651887" y="937609"/>
                  <a:pt x="1648117" y="946478"/>
                  <a:pt x="1640557" y="950258"/>
                </a:cubicBezTo>
                <a:cubicBezTo>
                  <a:pt x="1629537" y="955768"/>
                  <a:pt x="1616500" y="955683"/>
                  <a:pt x="1604699" y="959223"/>
                </a:cubicBezTo>
                <a:cubicBezTo>
                  <a:pt x="1586597" y="964654"/>
                  <a:pt x="1568840" y="971177"/>
                  <a:pt x="1550910" y="977153"/>
                </a:cubicBezTo>
                <a:lnTo>
                  <a:pt x="1524016" y="986117"/>
                </a:lnTo>
                <a:lnTo>
                  <a:pt x="1389546" y="1030941"/>
                </a:lnTo>
                <a:cubicBezTo>
                  <a:pt x="1389542" y="1030942"/>
                  <a:pt x="1335762" y="1048869"/>
                  <a:pt x="1335757" y="1048870"/>
                </a:cubicBezTo>
                <a:cubicBezTo>
                  <a:pt x="1328389" y="1050098"/>
                  <a:pt x="1215527" y="1067722"/>
                  <a:pt x="1183357" y="1075764"/>
                </a:cubicBezTo>
                <a:cubicBezTo>
                  <a:pt x="1174190" y="1078056"/>
                  <a:pt x="1165688" y="1082679"/>
                  <a:pt x="1156463" y="1084729"/>
                </a:cubicBezTo>
                <a:cubicBezTo>
                  <a:pt x="1138719" y="1088672"/>
                  <a:pt x="1120309" y="1089286"/>
                  <a:pt x="1102675" y="1093694"/>
                </a:cubicBezTo>
                <a:cubicBezTo>
                  <a:pt x="1084340" y="1098278"/>
                  <a:pt x="1048887" y="1111623"/>
                  <a:pt x="1048887" y="1111623"/>
                </a:cubicBezTo>
                <a:cubicBezTo>
                  <a:pt x="985902" y="1108474"/>
                  <a:pt x="872455" y="1107254"/>
                  <a:pt x="797875" y="1093694"/>
                </a:cubicBezTo>
                <a:cubicBezTo>
                  <a:pt x="788578" y="1092004"/>
                  <a:pt x="780206" y="1086779"/>
                  <a:pt x="770981" y="1084729"/>
                </a:cubicBezTo>
                <a:cubicBezTo>
                  <a:pt x="753237" y="1080786"/>
                  <a:pt x="734937" y="1079707"/>
                  <a:pt x="717193" y="1075764"/>
                </a:cubicBezTo>
                <a:cubicBezTo>
                  <a:pt x="707968" y="1073714"/>
                  <a:pt x="699565" y="1068653"/>
                  <a:pt x="690299" y="1066800"/>
                </a:cubicBezTo>
                <a:cubicBezTo>
                  <a:pt x="654651" y="1059671"/>
                  <a:pt x="617210" y="1060366"/>
                  <a:pt x="582722" y="1048870"/>
                </a:cubicBezTo>
                <a:cubicBezTo>
                  <a:pt x="564009" y="1042632"/>
                  <a:pt x="516782" y="1025363"/>
                  <a:pt x="493075" y="1021976"/>
                </a:cubicBezTo>
                <a:cubicBezTo>
                  <a:pt x="463345" y="1017729"/>
                  <a:pt x="433310" y="1015999"/>
                  <a:pt x="403428" y="1013011"/>
                </a:cubicBezTo>
                <a:cubicBezTo>
                  <a:pt x="391475" y="1010023"/>
                  <a:pt x="379890" y="1004047"/>
                  <a:pt x="367569" y="1004047"/>
                </a:cubicBezTo>
                <a:cubicBezTo>
                  <a:pt x="262131" y="1004047"/>
                  <a:pt x="221602" y="999646"/>
                  <a:pt x="143451" y="1021976"/>
                </a:cubicBezTo>
                <a:cubicBezTo>
                  <a:pt x="134365" y="1024572"/>
                  <a:pt x="125522" y="1027953"/>
                  <a:pt x="116557" y="1030941"/>
                </a:cubicBezTo>
                <a:cubicBezTo>
                  <a:pt x="107592" y="1039906"/>
                  <a:pt x="97779" y="1048095"/>
                  <a:pt x="89663" y="1057835"/>
                </a:cubicBezTo>
                <a:cubicBezTo>
                  <a:pt x="70056" y="1081363"/>
                  <a:pt x="76991" y="1085268"/>
                  <a:pt x="53804" y="1102658"/>
                </a:cubicBezTo>
                <a:cubicBezTo>
                  <a:pt x="-2470" y="1144863"/>
                  <a:pt x="16" y="1116318"/>
                  <a:pt x="16" y="114748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2841812" y="2931459"/>
            <a:ext cx="1757082" cy="2034988"/>
          </a:xfrm>
          <a:custGeom>
            <a:avLst/>
            <a:gdLst>
              <a:gd name="connsiteX0" fmla="*/ 0 w 1757082"/>
              <a:gd name="connsiteY0" fmla="*/ 0 h 2034988"/>
              <a:gd name="connsiteX1" fmla="*/ 44823 w 1757082"/>
              <a:gd name="connsiteY1" fmla="*/ 26894 h 2034988"/>
              <a:gd name="connsiteX2" fmla="*/ 80682 w 1757082"/>
              <a:gd name="connsiteY2" fmla="*/ 80682 h 2034988"/>
              <a:gd name="connsiteX3" fmla="*/ 98612 w 1757082"/>
              <a:gd name="connsiteY3" fmla="*/ 107576 h 2034988"/>
              <a:gd name="connsiteX4" fmla="*/ 143435 w 1757082"/>
              <a:gd name="connsiteY4" fmla="*/ 143435 h 2034988"/>
              <a:gd name="connsiteX5" fmla="*/ 152400 w 1757082"/>
              <a:gd name="connsiteY5" fmla="*/ 170329 h 2034988"/>
              <a:gd name="connsiteX6" fmla="*/ 170329 w 1757082"/>
              <a:gd name="connsiteY6" fmla="*/ 188259 h 2034988"/>
              <a:gd name="connsiteX7" fmla="*/ 188259 w 1757082"/>
              <a:gd name="connsiteY7" fmla="*/ 215153 h 2034988"/>
              <a:gd name="connsiteX8" fmla="*/ 197223 w 1757082"/>
              <a:gd name="connsiteY8" fmla="*/ 242047 h 2034988"/>
              <a:gd name="connsiteX9" fmla="*/ 215153 w 1757082"/>
              <a:gd name="connsiteY9" fmla="*/ 259976 h 2034988"/>
              <a:gd name="connsiteX10" fmla="*/ 251012 w 1757082"/>
              <a:gd name="connsiteY10" fmla="*/ 340659 h 2034988"/>
              <a:gd name="connsiteX11" fmla="*/ 277906 w 1757082"/>
              <a:gd name="connsiteY11" fmla="*/ 430306 h 2034988"/>
              <a:gd name="connsiteX12" fmla="*/ 295835 w 1757082"/>
              <a:gd name="connsiteY12" fmla="*/ 493059 h 2034988"/>
              <a:gd name="connsiteX13" fmla="*/ 322729 w 1757082"/>
              <a:gd name="connsiteY13" fmla="*/ 708212 h 2034988"/>
              <a:gd name="connsiteX14" fmla="*/ 349623 w 1757082"/>
              <a:gd name="connsiteY14" fmla="*/ 824753 h 2034988"/>
              <a:gd name="connsiteX15" fmla="*/ 367553 w 1757082"/>
              <a:gd name="connsiteY15" fmla="*/ 851647 h 2034988"/>
              <a:gd name="connsiteX16" fmla="*/ 385482 w 1757082"/>
              <a:gd name="connsiteY16" fmla="*/ 905435 h 2034988"/>
              <a:gd name="connsiteX17" fmla="*/ 394447 w 1757082"/>
              <a:gd name="connsiteY17" fmla="*/ 932329 h 2034988"/>
              <a:gd name="connsiteX18" fmla="*/ 430306 w 1757082"/>
              <a:gd name="connsiteY18" fmla="*/ 977153 h 2034988"/>
              <a:gd name="connsiteX19" fmla="*/ 439270 w 1757082"/>
              <a:gd name="connsiteY19" fmla="*/ 1004047 h 2034988"/>
              <a:gd name="connsiteX20" fmla="*/ 493059 w 1757082"/>
              <a:gd name="connsiteY20" fmla="*/ 1075765 h 2034988"/>
              <a:gd name="connsiteX21" fmla="*/ 537882 w 1757082"/>
              <a:gd name="connsiteY21" fmla="*/ 1147482 h 2034988"/>
              <a:gd name="connsiteX22" fmla="*/ 582706 w 1757082"/>
              <a:gd name="connsiteY22" fmla="*/ 1210235 h 2034988"/>
              <a:gd name="connsiteX23" fmla="*/ 600635 w 1757082"/>
              <a:gd name="connsiteY23" fmla="*/ 1237129 h 2034988"/>
              <a:gd name="connsiteX24" fmla="*/ 636494 w 1757082"/>
              <a:gd name="connsiteY24" fmla="*/ 1272988 h 2034988"/>
              <a:gd name="connsiteX25" fmla="*/ 645459 w 1757082"/>
              <a:gd name="connsiteY25" fmla="*/ 1308847 h 2034988"/>
              <a:gd name="connsiteX26" fmla="*/ 663388 w 1757082"/>
              <a:gd name="connsiteY26" fmla="*/ 1335741 h 2034988"/>
              <a:gd name="connsiteX27" fmla="*/ 717176 w 1757082"/>
              <a:gd name="connsiteY27" fmla="*/ 1425388 h 2034988"/>
              <a:gd name="connsiteX28" fmla="*/ 735106 w 1757082"/>
              <a:gd name="connsiteY28" fmla="*/ 1452282 h 2034988"/>
              <a:gd name="connsiteX29" fmla="*/ 753035 w 1757082"/>
              <a:gd name="connsiteY29" fmla="*/ 1479176 h 2034988"/>
              <a:gd name="connsiteX30" fmla="*/ 806823 w 1757082"/>
              <a:gd name="connsiteY30" fmla="*/ 1532965 h 2034988"/>
              <a:gd name="connsiteX31" fmla="*/ 824753 w 1757082"/>
              <a:gd name="connsiteY31" fmla="*/ 1550894 h 2034988"/>
              <a:gd name="connsiteX32" fmla="*/ 860612 w 1757082"/>
              <a:gd name="connsiteY32" fmla="*/ 1595717 h 2034988"/>
              <a:gd name="connsiteX33" fmla="*/ 869576 w 1757082"/>
              <a:gd name="connsiteY33" fmla="*/ 1622612 h 2034988"/>
              <a:gd name="connsiteX34" fmla="*/ 914400 w 1757082"/>
              <a:gd name="connsiteY34" fmla="*/ 1667435 h 2034988"/>
              <a:gd name="connsiteX35" fmla="*/ 932329 w 1757082"/>
              <a:gd name="connsiteY35" fmla="*/ 1685365 h 2034988"/>
              <a:gd name="connsiteX36" fmla="*/ 1004047 w 1757082"/>
              <a:gd name="connsiteY36" fmla="*/ 1757082 h 2034988"/>
              <a:gd name="connsiteX37" fmla="*/ 1021976 w 1757082"/>
              <a:gd name="connsiteY37" fmla="*/ 1775012 h 2034988"/>
              <a:gd name="connsiteX38" fmla="*/ 1039906 w 1757082"/>
              <a:gd name="connsiteY38" fmla="*/ 1792941 h 2034988"/>
              <a:gd name="connsiteX39" fmla="*/ 1084729 w 1757082"/>
              <a:gd name="connsiteY39" fmla="*/ 1837765 h 2034988"/>
              <a:gd name="connsiteX40" fmla="*/ 1102659 w 1757082"/>
              <a:gd name="connsiteY40" fmla="*/ 1855694 h 2034988"/>
              <a:gd name="connsiteX41" fmla="*/ 1129553 w 1757082"/>
              <a:gd name="connsiteY41" fmla="*/ 1864659 h 2034988"/>
              <a:gd name="connsiteX42" fmla="*/ 1165412 w 1757082"/>
              <a:gd name="connsiteY42" fmla="*/ 1882588 h 2034988"/>
              <a:gd name="connsiteX43" fmla="*/ 1210235 w 1757082"/>
              <a:gd name="connsiteY43" fmla="*/ 1918447 h 2034988"/>
              <a:gd name="connsiteX44" fmla="*/ 1228164 w 1757082"/>
              <a:gd name="connsiteY44" fmla="*/ 1945341 h 2034988"/>
              <a:gd name="connsiteX45" fmla="*/ 1281953 w 1757082"/>
              <a:gd name="connsiteY45" fmla="*/ 1963270 h 2034988"/>
              <a:gd name="connsiteX46" fmla="*/ 1344706 w 1757082"/>
              <a:gd name="connsiteY46" fmla="*/ 2017059 h 2034988"/>
              <a:gd name="connsiteX47" fmla="*/ 1398494 w 1757082"/>
              <a:gd name="connsiteY47" fmla="*/ 2034988 h 2034988"/>
              <a:gd name="connsiteX48" fmla="*/ 1524000 w 1757082"/>
              <a:gd name="connsiteY48" fmla="*/ 2017059 h 2034988"/>
              <a:gd name="connsiteX49" fmla="*/ 1577788 w 1757082"/>
              <a:gd name="connsiteY49" fmla="*/ 1999129 h 2034988"/>
              <a:gd name="connsiteX50" fmla="*/ 1604682 w 1757082"/>
              <a:gd name="connsiteY50" fmla="*/ 1981200 h 2034988"/>
              <a:gd name="connsiteX51" fmla="*/ 1622612 w 1757082"/>
              <a:gd name="connsiteY51" fmla="*/ 1963270 h 2034988"/>
              <a:gd name="connsiteX52" fmla="*/ 1757082 w 1757082"/>
              <a:gd name="connsiteY52" fmla="*/ 1945341 h 2034988"/>
              <a:gd name="connsiteX53" fmla="*/ 1739153 w 1757082"/>
              <a:gd name="connsiteY53" fmla="*/ 1900517 h 20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57082" h="2034988">
                <a:moveTo>
                  <a:pt x="0" y="0"/>
                </a:moveTo>
                <a:cubicBezTo>
                  <a:pt x="14941" y="8965"/>
                  <a:pt x="32502" y="14573"/>
                  <a:pt x="44823" y="26894"/>
                </a:cubicBezTo>
                <a:cubicBezTo>
                  <a:pt x="60060" y="42131"/>
                  <a:pt x="68729" y="62753"/>
                  <a:pt x="80682" y="80682"/>
                </a:cubicBezTo>
                <a:cubicBezTo>
                  <a:pt x="86659" y="89647"/>
                  <a:pt x="90994" y="99957"/>
                  <a:pt x="98612" y="107576"/>
                </a:cubicBezTo>
                <a:cubicBezTo>
                  <a:pt x="124159" y="133125"/>
                  <a:pt x="109508" y="120818"/>
                  <a:pt x="143435" y="143435"/>
                </a:cubicBezTo>
                <a:cubicBezTo>
                  <a:pt x="146423" y="152400"/>
                  <a:pt x="147538" y="162226"/>
                  <a:pt x="152400" y="170329"/>
                </a:cubicBezTo>
                <a:cubicBezTo>
                  <a:pt x="156748" y="177577"/>
                  <a:pt x="165049" y="181659"/>
                  <a:pt x="170329" y="188259"/>
                </a:cubicBezTo>
                <a:cubicBezTo>
                  <a:pt x="177060" y="196672"/>
                  <a:pt x="182282" y="206188"/>
                  <a:pt x="188259" y="215153"/>
                </a:cubicBezTo>
                <a:cubicBezTo>
                  <a:pt x="191247" y="224118"/>
                  <a:pt x="192361" y="233944"/>
                  <a:pt x="197223" y="242047"/>
                </a:cubicBezTo>
                <a:cubicBezTo>
                  <a:pt x="201572" y="249295"/>
                  <a:pt x="211373" y="252416"/>
                  <a:pt x="215153" y="259976"/>
                </a:cubicBezTo>
                <a:cubicBezTo>
                  <a:pt x="279161" y="387992"/>
                  <a:pt x="198271" y="261551"/>
                  <a:pt x="251012" y="340659"/>
                </a:cubicBezTo>
                <a:cubicBezTo>
                  <a:pt x="293611" y="468457"/>
                  <a:pt x="250814" y="335483"/>
                  <a:pt x="277906" y="430306"/>
                </a:cubicBezTo>
                <a:cubicBezTo>
                  <a:pt x="303627" y="520333"/>
                  <a:pt x="267809" y="380957"/>
                  <a:pt x="295835" y="493059"/>
                </a:cubicBezTo>
                <a:cubicBezTo>
                  <a:pt x="314660" y="690724"/>
                  <a:pt x="293830" y="621515"/>
                  <a:pt x="322729" y="708212"/>
                </a:cubicBezTo>
                <a:cubicBezTo>
                  <a:pt x="326862" y="737140"/>
                  <a:pt x="331725" y="797907"/>
                  <a:pt x="349623" y="824753"/>
                </a:cubicBezTo>
                <a:lnTo>
                  <a:pt x="367553" y="851647"/>
                </a:lnTo>
                <a:lnTo>
                  <a:pt x="385482" y="905435"/>
                </a:lnTo>
                <a:cubicBezTo>
                  <a:pt x="388470" y="914400"/>
                  <a:pt x="387765" y="925647"/>
                  <a:pt x="394447" y="932329"/>
                </a:cubicBezTo>
                <a:cubicBezTo>
                  <a:pt x="419994" y="957878"/>
                  <a:pt x="407688" y="943227"/>
                  <a:pt x="430306" y="977153"/>
                </a:cubicBezTo>
                <a:cubicBezTo>
                  <a:pt x="433294" y="986118"/>
                  <a:pt x="434681" y="995787"/>
                  <a:pt x="439270" y="1004047"/>
                </a:cubicBezTo>
                <a:cubicBezTo>
                  <a:pt x="464611" y="1049661"/>
                  <a:pt x="465857" y="1048563"/>
                  <a:pt x="493059" y="1075765"/>
                </a:cubicBezTo>
                <a:cubicBezTo>
                  <a:pt x="514395" y="1139774"/>
                  <a:pt x="495263" y="1119070"/>
                  <a:pt x="537882" y="1147482"/>
                </a:cubicBezTo>
                <a:cubicBezTo>
                  <a:pt x="560121" y="1214196"/>
                  <a:pt x="525983" y="1125148"/>
                  <a:pt x="582706" y="1210235"/>
                </a:cubicBezTo>
                <a:cubicBezTo>
                  <a:pt x="588682" y="1219200"/>
                  <a:pt x="593623" y="1228949"/>
                  <a:pt x="600635" y="1237129"/>
                </a:cubicBezTo>
                <a:cubicBezTo>
                  <a:pt x="611636" y="1249964"/>
                  <a:pt x="636494" y="1272988"/>
                  <a:pt x="636494" y="1272988"/>
                </a:cubicBezTo>
                <a:cubicBezTo>
                  <a:pt x="639482" y="1284941"/>
                  <a:pt x="640606" y="1297522"/>
                  <a:pt x="645459" y="1308847"/>
                </a:cubicBezTo>
                <a:cubicBezTo>
                  <a:pt x="649703" y="1318750"/>
                  <a:pt x="658043" y="1326386"/>
                  <a:pt x="663388" y="1335741"/>
                </a:cubicBezTo>
                <a:cubicBezTo>
                  <a:pt x="718511" y="1432209"/>
                  <a:pt x="629468" y="1293829"/>
                  <a:pt x="717176" y="1425388"/>
                </a:cubicBezTo>
                <a:lnTo>
                  <a:pt x="735106" y="1452282"/>
                </a:lnTo>
                <a:cubicBezTo>
                  <a:pt x="741082" y="1461247"/>
                  <a:pt x="745417" y="1471558"/>
                  <a:pt x="753035" y="1479176"/>
                </a:cubicBezTo>
                <a:lnTo>
                  <a:pt x="806823" y="1532965"/>
                </a:lnTo>
                <a:cubicBezTo>
                  <a:pt x="812800" y="1538942"/>
                  <a:pt x="820065" y="1543861"/>
                  <a:pt x="824753" y="1550894"/>
                </a:cubicBezTo>
                <a:cubicBezTo>
                  <a:pt x="847370" y="1584821"/>
                  <a:pt x="835063" y="1570170"/>
                  <a:pt x="860612" y="1595717"/>
                </a:cubicBezTo>
                <a:cubicBezTo>
                  <a:pt x="863600" y="1604682"/>
                  <a:pt x="863906" y="1615052"/>
                  <a:pt x="869576" y="1622612"/>
                </a:cubicBezTo>
                <a:cubicBezTo>
                  <a:pt x="882254" y="1639516"/>
                  <a:pt x="899459" y="1652494"/>
                  <a:pt x="914400" y="1667435"/>
                </a:cubicBezTo>
                <a:lnTo>
                  <a:pt x="932329" y="1685365"/>
                </a:lnTo>
                <a:lnTo>
                  <a:pt x="1004047" y="1757082"/>
                </a:lnTo>
                <a:lnTo>
                  <a:pt x="1021976" y="1775012"/>
                </a:lnTo>
                <a:cubicBezTo>
                  <a:pt x="1027953" y="1780989"/>
                  <a:pt x="1035218" y="1785908"/>
                  <a:pt x="1039906" y="1792941"/>
                </a:cubicBezTo>
                <a:cubicBezTo>
                  <a:pt x="1070640" y="1839042"/>
                  <a:pt x="1042042" y="1803616"/>
                  <a:pt x="1084729" y="1837765"/>
                </a:cubicBezTo>
                <a:cubicBezTo>
                  <a:pt x="1091329" y="1843045"/>
                  <a:pt x="1095411" y="1851346"/>
                  <a:pt x="1102659" y="1855694"/>
                </a:cubicBezTo>
                <a:cubicBezTo>
                  <a:pt x="1110762" y="1860556"/>
                  <a:pt x="1120867" y="1860937"/>
                  <a:pt x="1129553" y="1864659"/>
                </a:cubicBezTo>
                <a:cubicBezTo>
                  <a:pt x="1141836" y="1869923"/>
                  <a:pt x="1153809" y="1875958"/>
                  <a:pt x="1165412" y="1882588"/>
                </a:cubicBezTo>
                <a:cubicBezTo>
                  <a:pt x="1182581" y="1892399"/>
                  <a:pt x="1197834" y="1902945"/>
                  <a:pt x="1210235" y="1918447"/>
                </a:cubicBezTo>
                <a:cubicBezTo>
                  <a:pt x="1216965" y="1926860"/>
                  <a:pt x="1219028" y="1939631"/>
                  <a:pt x="1228164" y="1945341"/>
                </a:cubicBezTo>
                <a:cubicBezTo>
                  <a:pt x="1244191" y="1955358"/>
                  <a:pt x="1281953" y="1963270"/>
                  <a:pt x="1281953" y="1963270"/>
                </a:cubicBezTo>
                <a:cubicBezTo>
                  <a:pt x="1299723" y="1981040"/>
                  <a:pt x="1320132" y="2006137"/>
                  <a:pt x="1344706" y="2017059"/>
                </a:cubicBezTo>
                <a:cubicBezTo>
                  <a:pt x="1361976" y="2024735"/>
                  <a:pt x="1398494" y="2034988"/>
                  <a:pt x="1398494" y="2034988"/>
                </a:cubicBezTo>
                <a:cubicBezTo>
                  <a:pt x="1460779" y="2028759"/>
                  <a:pt x="1475261" y="2031681"/>
                  <a:pt x="1524000" y="2017059"/>
                </a:cubicBezTo>
                <a:cubicBezTo>
                  <a:pt x="1542102" y="2011628"/>
                  <a:pt x="1562063" y="2009612"/>
                  <a:pt x="1577788" y="1999129"/>
                </a:cubicBezTo>
                <a:cubicBezTo>
                  <a:pt x="1586753" y="1993153"/>
                  <a:pt x="1596269" y="1987931"/>
                  <a:pt x="1604682" y="1981200"/>
                </a:cubicBezTo>
                <a:cubicBezTo>
                  <a:pt x="1611282" y="1975920"/>
                  <a:pt x="1614843" y="1966600"/>
                  <a:pt x="1622612" y="1963270"/>
                </a:cubicBezTo>
                <a:cubicBezTo>
                  <a:pt x="1645213" y="1953584"/>
                  <a:pt x="1754115" y="1945638"/>
                  <a:pt x="1757082" y="1945341"/>
                </a:cubicBezTo>
                <a:cubicBezTo>
                  <a:pt x="1746004" y="1912108"/>
                  <a:pt x="1752343" y="1926899"/>
                  <a:pt x="1739153" y="190051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0"/>
          <p:cNvSpPr/>
          <p:nvPr/>
        </p:nvSpPr>
        <p:spPr>
          <a:xfrm>
            <a:off x="8417859" y="1021976"/>
            <a:ext cx="412376" cy="2832848"/>
          </a:xfrm>
          <a:custGeom>
            <a:avLst/>
            <a:gdLst>
              <a:gd name="connsiteX0" fmla="*/ 0 w 412376"/>
              <a:gd name="connsiteY0" fmla="*/ 0 h 3074895"/>
              <a:gd name="connsiteX1" fmla="*/ 71717 w 412376"/>
              <a:gd name="connsiteY1" fmla="*/ 62753 h 3074895"/>
              <a:gd name="connsiteX2" fmla="*/ 107576 w 412376"/>
              <a:gd name="connsiteY2" fmla="*/ 107577 h 3074895"/>
              <a:gd name="connsiteX3" fmla="*/ 161365 w 412376"/>
              <a:gd name="connsiteY3" fmla="*/ 170330 h 3074895"/>
              <a:gd name="connsiteX4" fmla="*/ 197223 w 412376"/>
              <a:gd name="connsiteY4" fmla="*/ 206189 h 3074895"/>
              <a:gd name="connsiteX5" fmla="*/ 206188 w 412376"/>
              <a:gd name="connsiteY5" fmla="*/ 233083 h 3074895"/>
              <a:gd name="connsiteX6" fmla="*/ 251012 w 412376"/>
              <a:gd name="connsiteY6" fmla="*/ 277906 h 3074895"/>
              <a:gd name="connsiteX7" fmla="*/ 286870 w 412376"/>
              <a:gd name="connsiteY7" fmla="*/ 331695 h 3074895"/>
              <a:gd name="connsiteX8" fmla="*/ 304800 w 412376"/>
              <a:gd name="connsiteY8" fmla="*/ 349624 h 3074895"/>
              <a:gd name="connsiteX9" fmla="*/ 340659 w 412376"/>
              <a:gd name="connsiteY9" fmla="*/ 403412 h 3074895"/>
              <a:gd name="connsiteX10" fmla="*/ 349623 w 412376"/>
              <a:gd name="connsiteY10" fmla="*/ 439271 h 3074895"/>
              <a:gd name="connsiteX11" fmla="*/ 367553 w 412376"/>
              <a:gd name="connsiteY11" fmla="*/ 519953 h 3074895"/>
              <a:gd name="connsiteX12" fmla="*/ 376517 w 412376"/>
              <a:gd name="connsiteY12" fmla="*/ 546847 h 3074895"/>
              <a:gd name="connsiteX13" fmla="*/ 394447 w 412376"/>
              <a:gd name="connsiteY13" fmla="*/ 672353 h 3074895"/>
              <a:gd name="connsiteX14" fmla="*/ 412376 w 412376"/>
              <a:gd name="connsiteY14" fmla="*/ 762000 h 3074895"/>
              <a:gd name="connsiteX15" fmla="*/ 403412 w 412376"/>
              <a:gd name="connsiteY15" fmla="*/ 1147483 h 3074895"/>
              <a:gd name="connsiteX16" fmla="*/ 385482 w 412376"/>
              <a:gd name="connsiteY16" fmla="*/ 1281953 h 3074895"/>
              <a:gd name="connsiteX17" fmla="*/ 358588 w 412376"/>
              <a:gd name="connsiteY17" fmla="*/ 1335742 h 3074895"/>
              <a:gd name="connsiteX18" fmla="*/ 340659 w 412376"/>
              <a:gd name="connsiteY18" fmla="*/ 1389530 h 3074895"/>
              <a:gd name="connsiteX19" fmla="*/ 322729 w 412376"/>
              <a:gd name="connsiteY19" fmla="*/ 1443318 h 3074895"/>
              <a:gd name="connsiteX20" fmla="*/ 304800 w 412376"/>
              <a:gd name="connsiteY20" fmla="*/ 1497106 h 3074895"/>
              <a:gd name="connsiteX21" fmla="*/ 295835 w 412376"/>
              <a:gd name="connsiteY21" fmla="*/ 1524000 h 3074895"/>
              <a:gd name="connsiteX22" fmla="*/ 304800 w 412376"/>
              <a:gd name="connsiteY22" fmla="*/ 1846730 h 3074895"/>
              <a:gd name="connsiteX23" fmla="*/ 322729 w 412376"/>
              <a:gd name="connsiteY23" fmla="*/ 1918447 h 3074895"/>
              <a:gd name="connsiteX24" fmla="*/ 313765 w 412376"/>
              <a:gd name="connsiteY24" fmla="*/ 2303930 h 3074895"/>
              <a:gd name="connsiteX25" fmla="*/ 286870 w 412376"/>
              <a:gd name="connsiteY25" fmla="*/ 2393577 h 3074895"/>
              <a:gd name="connsiteX26" fmla="*/ 268941 w 412376"/>
              <a:gd name="connsiteY26" fmla="*/ 2465295 h 3074895"/>
              <a:gd name="connsiteX27" fmla="*/ 259976 w 412376"/>
              <a:gd name="connsiteY27" fmla="*/ 2492189 h 3074895"/>
              <a:gd name="connsiteX28" fmla="*/ 242047 w 412376"/>
              <a:gd name="connsiteY28" fmla="*/ 2590800 h 3074895"/>
              <a:gd name="connsiteX29" fmla="*/ 224117 w 412376"/>
              <a:gd name="connsiteY29" fmla="*/ 2662518 h 3074895"/>
              <a:gd name="connsiteX30" fmla="*/ 215153 w 412376"/>
              <a:gd name="connsiteY30" fmla="*/ 2707342 h 3074895"/>
              <a:gd name="connsiteX31" fmla="*/ 197223 w 412376"/>
              <a:gd name="connsiteY31" fmla="*/ 2761130 h 3074895"/>
              <a:gd name="connsiteX32" fmla="*/ 188259 w 412376"/>
              <a:gd name="connsiteY32" fmla="*/ 2788024 h 3074895"/>
              <a:gd name="connsiteX33" fmla="*/ 170329 w 412376"/>
              <a:gd name="connsiteY33" fmla="*/ 2868706 h 3074895"/>
              <a:gd name="connsiteX34" fmla="*/ 161365 w 412376"/>
              <a:gd name="connsiteY34" fmla="*/ 2904565 h 3074895"/>
              <a:gd name="connsiteX35" fmla="*/ 143435 w 412376"/>
              <a:gd name="connsiteY35" fmla="*/ 3021106 h 3074895"/>
              <a:gd name="connsiteX36" fmla="*/ 143435 w 412376"/>
              <a:gd name="connsiteY36" fmla="*/ 3074895 h 307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2376" h="3074895">
                <a:moveTo>
                  <a:pt x="0" y="0"/>
                </a:moveTo>
                <a:cubicBezTo>
                  <a:pt x="110586" y="110589"/>
                  <a:pt x="-2406" y="3455"/>
                  <a:pt x="71717" y="62753"/>
                </a:cubicBezTo>
                <a:cubicBezTo>
                  <a:pt x="99461" y="84948"/>
                  <a:pt x="82160" y="77925"/>
                  <a:pt x="107576" y="107577"/>
                </a:cubicBezTo>
                <a:cubicBezTo>
                  <a:pt x="172797" y="183669"/>
                  <a:pt x="120199" y="108583"/>
                  <a:pt x="161365" y="170330"/>
                </a:cubicBezTo>
                <a:cubicBezTo>
                  <a:pt x="185268" y="242045"/>
                  <a:pt x="149413" y="158379"/>
                  <a:pt x="197223" y="206189"/>
                </a:cubicBezTo>
                <a:cubicBezTo>
                  <a:pt x="203905" y="212871"/>
                  <a:pt x="200518" y="225523"/>
                  <a:pt x="206188" y="233083"/>
                </a:cubicBezTo>
                <a:cubicBezTo>
                  <a:pt x="218866" y="249987"/>
                  <a:pt x="239291" y="260325"/>
                  <a:pt x="251012" y="277906"/>
                </a:cubicBezTo>
                <a:cubicBezTo>
                  <a:pt x="262965" y="295836"/>
                  <a:pt x="271632" y="316458"/>
                  <a:pt x="286870" y="331695"/>
                </a:cubicBezTo>
                <a:cubicBezTo>
                  <a:pt x="292847" y="337671"/>
                  <a:pt x="299729" y="342862"/>
                  <a:pt x="304800" y="349624"/>
                </a:cubicBezTo>
                <a:cubicBezTo>
                  <a:pt x="317729" y="366863"/>
                  <a:pt x="340659" y="403412"/>
                  <a:pt x="340659" y="403412"/>
                </a:cubicBezTo>
                <a:cubicBezTo>
                  <a:pt x="343647" y="415365"/>
                  <a:pt x="346950" y="427244"/>
                  <a:pt x="349623" y="439271"/>
                </a:cubicBezTo>
                <a:cubicBezTo>
                  <a:pt x="358867" y="480872"/>
                  <a:pt x="356620" y="481688"/>
                  <a:pt x="367553" y="519953"/>
                </a:cubicBezTo>
                <a:cubicBezTo>
                  <a:pt x="370149" y="529039"/>
                  <a:pt x="373529" y="537882"/>
                  <a:pt x="376517" y="546847"/>
                </a:cubicBezTo>
                <a:lnTo>
                  <a:pt x="394447" y="672353"/>
                </a:lnTo>
                <a:cubicBezTo>
                  <a:pt x="404748" y="744461"/>
                  <a:pt x="396731" y="715060"/>
                  <a:pt x="412376" y="762000"/>
                </a:cubicBezTo>
                <a:cubicBezTo>
                  <a:pt x="409388" y="890494"/>
                  <a:pt x="408169" y="1019042"/>
                  <a:pt x="403412" y="1147483"/>
                </a:cubicBezTo>
                <a:cubicBezTo>
                  <a:pt x="401162" y="1208230"/>
                  <a:pt x="399530" y="1232789"/>
                  <a:pt x="385482" y="1281953"/>
                </a:cubicBezTo>
                <a:cubicBezTo>
                  <a:pt x="365864" y="1350613"/>
                  <a:pt x="390020" y="1265018"/>
                  <a:pt x="358588" y="1335742"/>
                </a:cubicBezTo>
                <a:cubicBezTo>
                  <a:pt x="350913" y="1353012"/>
                  <a:pt x="346635" y="1371601"/>
                  <a:pt x="340659" y="1389530"/>
                </a:cubicBezTo>
                <a:lnTo>
                  <a:pt x="322729" y="1443318"/>
                </a:lnTo>
                <a:lnTo>
                  <a:pt x="304800" y="1497106"/>
                </a:lnTo>
                <a:lnTo>
                  <a:pt x="295835" y="1524000"/>
                </a:lnTo>
                <a:cubicBezTo>
                  <a:pt x="298823" y="1631577"/>
                  <a:pt x="297479" y="1739361"/>
                  <a:pt x="304800" y="1846730"/>
                </a:cubicBezTo>
                <a:cubicBezTo>
                  <a:pt x="306476" y="1871314"/>
                  <a:pt x="322729" y="1918447"/>
                  <a:pt x="322729" y="1918447"/>
                </a:cubicBezTo>
                <a:cubicBezTo>
                  <a:pt x="319741" y="2046941"/>
                  <a:pt x="319229" y="2175517"/>
                  <a:pt x="313765" y="2303930"/>
                </a:cubicBezTo>
                <a:cubicBezTo>
                  <a:pt x="313035" y="2321078"/>
                  <a:pt x="289033" y="2384926"/>
                  <a:pt x="286870" y="2393577"/>
                </a:cubicBezTo>
                <a:cubicBezTo>
                  <a:pt x="280894" y="2417483"/>
                  <a:pt x="276734" y="2441918"/>
                  <a:pt x="268941" y="2465295"/>
                </a:cubicBezTo>
                <a:cubicBezTo>
                  <a:pt x="265953" y="2474260"/>
                  <a:pt x="262572" y="2483103"/>
                  <a:pt x="259976" y="2492189"/>
                </a:cubicBezTo>
                <a:cubicBezTo>
                  <a:pt x="246209" y="2540373"/>
                  <a:pt x="252203" y="2529867"/>
                  <a:pt x="242047" y="2590800"/>
                </a:cubicBezTo>
                <a:cubicBezTo>
                  <a:pt x="225521" y="2689950"/>
                  <a:pt x="241440" y="2593224"/>
                  <a:pt x="224117" y="2662518"/>
                </a:cubicBezTo>
                <a:cubicBezTo>
                  <a:pt x="220422" y="2677300"/>
                  <a:pt x="219162" y="2692642"/>
                  <a:pt x="215153" y="2707342"/>
                </a:cubicBezTo>
                <a:cubicBezTo>
                  <a:pt x="210180" y="2725575"/>
                  <a:pt x="203199" y="2743201"/>
                  <a:pt x="197223" y="2761130"/>
                </a:cubicBezTo>
                <a:cubicBezTo>
                  <a:pt x="194235" y="2770095"/>
                  <a:pt x="190551" y="2778857"/>
                  <a:pt x="188259" y="2788024"/>
                </a:cubicBezTo>
                <a:cubicBezTo>
                  <a:pt x="166404" y="2875440"/>
                  <a:pt x="193080" y="2766323"/>
                  <a:pt x="170329" y="2868706"/>
                </a:cubicBezTo>
                <a:cubicBezTo>
                  <a:pt x="167656" y="2880733"/>
                  <a:pt x="163781" y="2892483"/>
                  <a:pt x="161365" y="2904565"/>
                </a:cubicBezTo>
                <a:cubicBezTo>
                  <a:pt x="157923" y="2921774"/>
                  <a:pt x="144512" y="3007111"/>
                  <a:pt x="143435" y="3021106"/>
                </a:cubicBezTo>
                <a:cubicBezTo>
                  <a:pt x="142060" y="3038983"/>
                  <a:pt x="143435" y="3056965"/>
                  <a:pt x="143435" y="307489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3953435" y="1988609"/>
            <a:ext cx="1102659"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3827931" y="1907687"/>
            <a:ext cx="136263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Calibri" panose="020F0502020204030204"/>
                <a:ea typeface="+mn-ea"/>
                <a:cs typeface="+mn-cs"/>
              </a:rPr>
              <a:t>Col.3:5</a:t>
            </a: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4" name="TextBox 13"/>
          <p:cNvSpPr txBox="1"/>
          <p:nvPr/>
        </p:nvSpPr>
        <p:spPr>
          <a:xfrm>
            <a:off x="7234518" y="672352"/>
            <a:ext cx="19094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1</a:t>
            </a:r>
            <a:r>
              <a:rPr kumimoji="0" lang="en-US" sz="1800" b="0" i="0" u="none" strike="noStrike" kern="1200" cap="none" spc="0" normalizeH="0" baseline="30000" noProof="0" dirty="0" smtClean="0">
                <a:ln>
                  <a:noFill/>
                </a:ln>
                <a:solidFill>
                  <a:srgbClr val="FF0000"/>
                </a:solidFill>
                <a:effectLst/>
                <a:uLnTx/>
                <a:uFillTx/>
                <a:latin typeface="Calibri" panose="020F0502020204030204"/>
                <a:ea typeface="+mn-ea"/>
                <a:cs typeface="+mn-cs"/>
              </a:rPr>
              <a:t>st</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 commandment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6" name="TextBox 15"/>
          <p:cNvSpPr txBox="1"/>
          <p:nvPr/>
        </p:nvSpPr>
        <p:spPr>
          <a:xfrm>
            <a:off x="1837770" y="6024285"/>
            <a:ext cx="30211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Last commandment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253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8752" y="4069974"/>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198" y="2234518"/>
            <a:ext cx="8399929" cy="2538067"/>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439270"/>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Please open your hearts, your ears, and your Bible and follow along.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15153" y="1990165"/>
            <a:ext cx="8713694" cy="472439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TextBox 4"/>
          <p:cNvSpPr txBox="1"/>
          <p:nvPr/>
        </p:nvSpPr>
        <p:spPr>
          <a:xfrm>
            <a:off x="8866094" y="6481482"/>
            <a:ext cx="591671"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388380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6" name="Picture 2" descr="May be an image of 2 people, body of water and gr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401"/>
            <a:ext cx="2161998" cy="50217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7625" y="3238500"/>
            <a:ext cx="2922247" cy="3581400"/>
          </a:xfrm>
          <a:prstGeom prst="rect">
            <a:avLst/>
          </a:prstGeom>
        </p:spPr>
      </p:pic>
      <p:pic>
        <p:nvPicPr>
          <p:cNvPr id="3" name="Picture 2"/>
          <p:cNvPicPr>
            <a:picLocks noChangeAspect="1"/>
          </p:cNvPicPr>
          <p:nvPr/>
        </p:nvPicPr>
        <p:blipFill>
          <a:blip r:embed="rId4"/>
          <a:stretch>
            <a:fillRect/>
          </a:stretch>
        </p:blipFill>
        <p:spPr>
          <a:xfrm>
            <a:off x="2874622" y="2911420"/>
            <a:ext cx="6345578" cy="3908480"/>
          </a:xfrm>
          <a:prstGeom prst="rect">
            <a:avLst/>
          </a:prstGeom>
        </p:spPr>
      </p:pic>
      <p:pic>
        <p:nvPicPr>
          <p:cNvPr id="5" name="Picture 4"/>
          <p:cNvPicPr>
            <a:picLocks noChangeAspect="1"/>
          </p:cNvPicPr>
          <p:nvPr/>
        </p:nvPicPr>
        <p:blipFill>
          <a:blip r:embed="rId5"/>
          <a:stretch>
            <a:fillRect/>
          </a:stretch>
        </p:blipFill>
        <p:spPr>
          <a:xfrm>
            <a:off x="5925555" y="7401"/>
            <a:ext cx="3294645" cy="2904019"/>
          </a:xfrm>
          <a:prstGeom prst="rect">
            <a:avLst/>
          </a:prstGeom>
        </p:spPr>
      </p:pic>
      <p:sp>
        <p:nvSpPr>
          <p:cNvPr id="6" name="Rectangle 5"/>
          <p:cNvSpPr/>
          <p:nvPr/>
        </p:nvSpPr>
        <p:spPr>
          <a:xfrm>
            <a:off x="1180214" y="449982"/>
            <a:ext cx="6751675" cy="5092996"/>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1Cor. 10:1-2 </a:t>
            </a:r>
            <a:r>
              <a:rPr lang="en-US" sz="4000" dirty="0">
                <a:solidFill>
                  <a:schemeClr val="tx1"/>
                </a:solidFill>
              </a:rPr>
              <a:t>Moreover, brethren, I do not want you to be unaware that all our fathers were under the cloud, </a:t>
            </a:r>
            <a:endParaRPr lang="en-US" sz="4000" dirty="0" smtClean="0">
              <a:solidFill>
                <a:schemeClr val="tx1"/>
              </a:solidFill>
            </a:endParaRPr>
          </a:p>
          <a:p>
            <a:pPr algn="ctr"/>
            <a:r>
              <a:rPr lang="en-US" sz="4000" dirty="0" smtClean="0">
                <a:solidFill>
                  <a:schemeClr val="tx1"/>
                </a:solidFill>
              </a:rPr>
              <a:t>all </a:t>
            </a:r>
            <a:r>
              <a:rPr lang="en-US" sz="4000" dirty="0">
                <a:solidFill>
                  <a:schemeClr val="tx1"/>
                </a:solidFill>
              </a:rPr>
              <a:t>passed through the sea,</a:t>
            </a:r>
          </a:p>
          <a:p>
            <a:pPr algn="ctr"/>
            <a:r>
              <a:rPr lang="en-US" sz="4000" dirty="0" smtClean="0">
                <a:solidFill>
                  <a:schemeClr val="tx1"/>
                </a:solidFill>
              </a:rPr>
              <a:t> </a:t>
            </a:r>
            <a:r>
              <a:rPr lang="en-US" sz="4000" dirty="0">
                <a:solidFill>
                  <a:schemeClr val="tx1"/>
                </a:solidFill>
              </a:rPr>
              <a:t>all were baptized into Moses </a:t>
            </a:r>
            <a:endParaRPr lang="en-US" sz="4000" dirty="0" smtClean="0">
              <a:solidFill>
                <a:schemeClr val="tx1"/>
              </a:solidFill>
            </a:endParaRPr>
          </a:p>
          <a:p>
            <a:pPr algn="ctr"/>
            <a:r>
              <a:rPr lang="en-US" sz="4000" dirty="0" smtClean="0">
                <a:solidFill>
                  <a:schemeClr val="tx1"/>
                </a:solidFill>
              </a:rPr>
              <a:t>in </a:t>
            </a:r>
            <a:r>
              <a:rPr lang="en-US" sz="4000" dirty="0">
                <a:solidFill>
                  <a:schemeClr val="tx1"/>
                </a:solidFill>
              </a:rPr>
              <a:t>the cloud and in the sea,</a:t>
            </a:r>
          </a:p>
        </p:txBody>
      </p:sp>
      <p:sp>
        <p:nvSpPr>
          <p:cNvPr id="4" name="TextBox 3"/>
          <p:cNvSpPr txBox="1"/>
          <p:nvPr/>
        </p:nvSpPr>
        <p:spPr>
          <a:xfrm>
            <a:off x="8641976" y="6391835"/>
            <a:ext cx="578224" cy="369332"/>
          </a:xfrm>
          <a:prstGeom prst="rect">
            <a:avLst/>
          </a:prstGeom>
          <a:noFill/>
        </p:spPr>
        <p:txBody>
          <a:bodyPr wrap="square" rtlCol="0">
            <a:spAutoFit/>
          </a:bodyPr>
          <a:lstStyle/>
          <a:p>
            <a:r>
              <a:rPr lang="en-US" dirty="0" smtClean="0">
                <a:solidFill>
                  <a:schemeClr val="bg1"/>
                </a:solidFill>
              </a:rPr>
              <a:t>18</a:t>
            </a:r>
            <a:endParaRPr lang="en-US" dirty="0">
              <a:solidFill>
                <a:schemeClr val="bg1"/>
              </a:solidFill>
            </a:endParaRPr>
          </a:p>
        </p:txBody>
      </p:sp>
    </p:spTree>
    <p:extLst>
      <p:ext uri="{BB962C8B-B14F-4D97-AF65-F5344CB8AC3E}">
        <p14:creationId xmlns:p14="http://schemas.microsoft.com/office/powerpoint/2010/main" val="1139698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65625"/>
            <a:ext cx="9143999" cy="4764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noGrp="1" noUngrp="1" noChangeAspect="1"/>
          </p:cNvGrpSpPr>
          <p:nvPr/>
        </p:nvGrpSpPr>
        <p:grpSpPr bwMode="auto">
          <a:xfrm>
            <a:off x="1044387" y="1165625"/>
            <a:ext cx="7037294" cy="5105190"/>
            <a:chOff x="685800" y="828675"/>
            <a:chExt cx="7772400" cy="5580063"/>
          </a:xfrm>
        </p:grpSpPr>
        <p:pic>
          <p:nvPicPr>
            <p:cNvPr id="3"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4"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6" name="Rectangle 5"/>
          <p:cNvSpPr/>
          <p:nvPr/>
        </p:nvSpPr>
        <p:spPr>
          <a:xfrm>
            <a:off x="0" y="155580"/>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Lessons from a Wilderness Experience</a:t>
            </a:r>
          </a:p>
        </p:txBody>
      </p:sp>
      <p:sp>
        <p:nvSpPr>
          <p:cNvPr id="7" name="TextBox 6"/>
          <p:cNvSpPr txBox="1"/>
          <p:nvPr/>
        </p:nvSpPr>
        <p:spPr>
          <a:xfrm>
            <a:off x="0" y="6078071"/>
            <a:ext cx="9143999" cy="769441"/>
          </a:xfrm>
          <a:prstGeom prst="rect">
            <a:avLst/>
          </a:prstGeom>
          <a:noFill/>
        </p:spPr>
        <p:txBody>
          <a:bodyPr wrap="square" rtlCol="0">
            <a:spAutoFit/>
          </a:bodyPr>
          <a:lstStyle/>
          <a:p>
            <a:pPr algn="ctr"/>
            <a:r>
              <a:rPr lang="en-US" sz="4400" dirty="0" smtClean="0"/>
              <a:t>Deut. 8:1-20</a:t>
            </a:r>
            <a:endParaRPr lang="en-US" sz="4400" dirty="0"/>
          </a:p>
        </p:txBody>
      </p:sp>
      <p:sp>
        <p:nvSpPr>
          <p:cNvPr id="8" name="TextBox 7"/>
          <p:cNvSpPr txBox="1"/>
          <p:nvPr/>
        </p:nvSpPr>
        <p:spPr>
          <a:xfrm>
            <a:off x="8857129" y="6445624"/>
            <a:ext cx="286871"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3525216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376" y="170332"/>
            <a:ext cx="8382000" cy="5940088"/>
          </a:xfrm>
          <a:prstGeom prst="rect">
            <a:avLst/>
          </a:prstGeom>
        </p:spPr>
        <p:txBody>
          <a:bodyPr wrap="square">
            <a:spAutoFit/>
          </a:bodyPr>
          <a:lstStyle/>
          <a:p>
            <a:r>
              <a:rPr lang="en-US" sz="2800" b="1" dirty="0" smtClean="0">
                <a:solidFill>
                  <a:srgbClr val="0070C0"/>
                </a:solidFill>
              </a:rPr>
              <a:t>Deut. </a:t>
            </a:r>
            <a:r>
              <a:rPr lang="en-US" sz="2800" b="1" dirty="0">
                <a:solidFill>
                  <a:srgbClr val="0070C0"/>
                </a:solidFill>
              </a:rPr>
              <a:t>4:2 </a:t>
            </a:r>
            <a:r>
              <a:rPr lang="en-US" sz="2000" dirty="0" smtClean="0"/>
              <a:t>You </a:t>
            </a:r>
            <a:r>
              <a:rPr lang="en-US" sz="2000" dirty="0"/>
              <a:t>shall not add to the word which I command you, nor take from it, that you may keep the commandments of the LORD your God which I command you</a:t>
            </a:r>
            <a:r>
              <a:rPr lang="en-US" sz="2000" dirty="0" smtClean="0"/>
              <a:t>.</a:t>
            </a:r>
          </a:p>
          <a:p>
            <a:endParaRPr lang="en-US" sz="2000" dirty="0"/>
          </a:p>
          <a:p>
            <a:r>
              <a:rPr lang="en-US" sz="2800" b="1" dirty="0" smtClean="0">
                <a:solidFill>
                  <a:srgbClr val="0070C0"/>
                </a:solidFill>
              </a:rPr>
              <a:t>Deut. </a:t>
            </a:r>
            <a:r>
              <a:rPr lang="en-US" sz="2800" b="1" dirty="0">
                <a:solidFill>
                  <a:srgbClr val="0070C0"/>
                </a:solidFill>
              </a:rPr>
              <a:t>5:27 </a:t>
            </a:r>
            <a:r>
              <a:rPr lang="en-US" sz="2000" dirty="0" smtClean="0"/>
              <a:t>You </a:t>
            </a:r>
            <a:r>
              <a:rPr lang="en-US" sz="2000" dirty="0"/>
              <a:t>go near and hear all that the LORD our God may say, and tell us all that the LORD our God says to you, and we will hear and do it</a:t>
            </a:r>
            <a:r>
              <a:rPr lang="en-US" sz="2000" dirty="0" smtClean="0"/>
              <a:t>.</a:t>
            </a:r>
          </a:p>
          <a:p>
            <a:endParaRPr lang="en-US" sz="2000" dirty="0"/>
          </a:p>
          <a:p>
            <a:r>
              <a:rPr lang="en-US" sz="2800" b="1" dirty="0" smtClean="0">
                <a:solidFill>
                  <a:srgbClr val="0070C0"/>
                </a:solidFill>
              </a:rPr>
              <a:t>Deut. </a:t>
            </a:r>
            <a:r>
              <a:rPr lang="en-US" sz="2800" b="1" dirty="0">
                <a:solidFill>
                  <a:srgbClr val="0070C0"/>
                </a:solidFill>
              </a:rPr>
              <a:t>5:29 </a:t>
            </a:r>
            <a:r>
              <a:rPr lang="en-US" sz="2000" dirty="0" smtClean="0"/>
              <a:t>Oh</a:t>
            </a:r>
            <a:r>
              <a:rPr lang="en-US" sz="2000" dirty="0"/>
              <a:t>, that they had such a heart in them that they would fear Me and always keep all My commandments, that it might be well with them and with their children forever</a:t>
            </a:r>
            <a:r>
              <a:rPr lang="en-US" sz="2000" dirty="0" smtClean="0"/>
              <a:t>!</a:t>
            </a:r>
          </a:p>
          <a:p>
            <a:endParaRPr lang="en-US" sz="2000" dirty="0"/>
          </a:p>
          <a:p>
            <a:r>
              <a:rPr lang="en-US" sz="2800" b="1" dirty="0" smtClean="0">
                <a:solidFill>
                  <a:srgbClr val="0070C0"/>
                </a:solidFill>
              </a:rPr>
              <a:t>Deut. </a:t>
            </a:r>
            <a:r>
              <a:rPr lang="en-US" sz="2800" b="1" dirty="0">
                <a:solidFill>
                  <a:srgbClr val="0070C0"/>
                </a:solidFill>
              </a:rPr>
              <a:t>6:4 </a:t>
            </a:r>
            <a:r>
              <a:rPr lang="en-US" sz="2000" dirty="0" smtClean="0"/>
              <a:t>Hear</a:t>
            </a:r>
            <a:r>
              <a:rPr lang="en-US" sz="2000" dirty="0"/>
              <a:t>, O Israel: The LORD our God, the LORD is </a:t>
            </a:r>
            <a:r>
              <a:rPr lang="en-US" sz="2000" dirty="0" smtClean="0"/>
              <a:t>one!  5 </a:t>
            </a:r>
            <a:r>
              <a:rPr lang="en-US" sz="2000" dirty="0"/>
              <a:t>"You </a:t>
            </a:r>
            <a:r>
              <a:rPr lang="en-US" sz="2000" dirty="0" smtClean="0"/>
              <a:t>shall…</a:t>
            </a:r>
          </a:p>
          <a:p>
            <a:endParaRPr lang="en-US" sz="2000" dirty="0"/>
          </a:p>
          <a:p>
            <a:r>
              <a:rPr lang="en-US" sz="2800" b="1" dirty="0" smtClean="0">
                <a:solidFill>
                  <a:srgbClr val="0070C0"/>
                </a:solidFill>
              </a:rPr>
              <a:t>Deut. </a:t>
            </a:r>
            <a:r>
              <a:rPr lang="en-US" sz="2800" b="1" dirty="0">
                <a:solidFill>
                  <a:srgbClr val="0070C0"/>
                </a:solidFill>
              </a:rPr>
              <a:t>8:1 </a:t>
            </a:r>
            <a:r>
              <a:rPr lang="en-US" sz="2000" dirty="0"/>
              <a:t>"Every commandment which I command you today you must be careful to observe, </a:t>
            </a:r>
          </a:p>
        </p:txBody>
      </p:sp>
      <p:sp>
        <p:nvSpPr>
          <p:cNvPr id="4" name="TextBox 3"/>
          <p:cNvSpPr txBox="1"/>
          <p:nvPr/>
        </p:nvSpPr>
        <p:spPr>
          <a:xfrm>
            <a:off x="0" y="5988419"/>
            <a:ext cx="9144000" cy="830997"/>
          </a:xfrm>
          <a:prstGeom prst="rect">
            <a:avLst/>
          </a:prstGeom>
          <a:noFill/>
        </p:spPr>
        <p:txBody>
          <a:bodyPr wrap="square" rtlCol="0">
            <a:spAutoFit/>
          </a:bodyPr>
          <a:lstStyle/>
          <a:p>
            <a:pPr algn="ctr"/>
            <a:r>
              <a:rPr lang="en-US" sz="4800" dirty="0" smtClean="0">
                <a:latin typeface="Arial Black" panose="020B0A04020102020204" pitchFamily="34" charset="0"/>
              </a:rPr>
              <a:t>To Hear = </a:t>
            </a:r>
            <a:r>
              <a:rPr lang="en-US" sz="4800" u="sng" dirty="0" smtClean="0">
                <a:latin typeface="Arial Black" panose="020B0A04020102020204" pitchFamily="34" charset="0"/>
              </a:rPr>
              <a:t>to Obey</a:t>
            </a:r>
            <a:endParaRPr lang="en-US" sz="4800" u="sng" dirty="0">
              <a:latin typeface="Arial Black" panose="020B0A04020102020204" pitchFamily="34" charset="0"/>
            </a:endParaRPr>
          </a:p>
        </p:txBody>
      </p:sp>
    </p:spTree>
    <p:extLst>
      <p:ext uri="{BB962C8B-B14F-4D97-AF65-F5344CB8AC3E}">
        <p14:creationId xmlns:p14="http://schemas.microsoft.com/office/powerpoint/2010/main" val="13320402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440" y="606352"/>
            <a:ext cx="7283302" cy="1323439"/>
          </a:xfrm>
          <a:prstGeom prst="rect">
            <a:avLst/>
          </a:prstGeom>
        </p:spPr>
        <p:txBody>
          <a:bodyPr wrap="square">
            <a:spAutoFit/>
          </a:bodyPr>
          <a:lstStyle/>
          <a:p>
            <a:r>
              <a:rPr lang="en-US" sz="2000" dirty="0"/>
              <a:t>Deut. 8:1 "Every commandment which I command you today you must be careful to observe, that </a:t>
            </a:r>
            <a:r>
              <a:rPr lang="en-US" sz="2000" u="sng" dirty="0"/>
              <a:t>you may live </a:t>
            </a:r>
            <a:r>
              <a:rPr lang="en-US" sz="2000" dirty="0"/>
              <a:t>and </a:t>
            </a:r>
            <a:r>
              <a:rPr lang="en-US" sz="2000" u="sng" dirty="0"/>
              <a:t>multipl</a:t>
            </a:r>
            <a:r>
              <a:rPr lang="en-US" sz="2000" dirty="0"/>
              <a:t>y, and </a:t>
            </a:r>
            <a:r>
              <a:rPr lang="en-US" sz="2000" u="sng" dirty="0"/>
              <a:t>go in </a:t>
            </a:r>
            <a:r>
              <a:rPr lang="en-US" sz="2000" dirty="0"/>
              <a:t>and </a:t>
            </a:r>
            <a:r>
              <a:rPr lang="en-US" sz="2000" u="sng" dirty="0"/>
              <a:t>possess the land </a:t>
            </a:r>
            <a:r>
              <a:rPr lang="en-US" sz="2000" dirty="0"/>
              <a:t>of which the LORD swore to your fathers</a:t>
            </a:r>
            <a:r>
              <a:rPr lang="en-US" dirty="0"/>
              <a:t>.</a:t>
            </a:r>
          </a:p>
        </p:txBody>
      </p:sp>
      <p:sp>
        <p:nvSpPr>
          <p:cNvPr id="3" name="TextBox 2"/>
          <p:cNvSpPr txBox="1"/>
          <p:nvPr/>
        </p:nvSpPr>
        <p:spPr>
          <a:xfrm>
            <a:off x="797442" y="2041450"/>
            <a:ext cx="7485321" cy="3539430"/>
          </a:xfrm>
          <a:prstGeom prst="rect">
            <a:avLst/>
          </a:prstGeom>
          <a:noFill/>
        </p:spPr>
        <p:txBody>
          <a:bodyPr wrap="square" rtlCol="0">
            <a:spAutoFit/>
          </a:bodyPr>
          <a:lstStyle/>
          <a:p>
            <a:r>
              <a:rPr lang="en-US" sz="3200" u="sng" dirty="0"/>
              <a:t>four</a:t>
            </a:r>
            <a:r>
              <a:rPr lang="en-US" sz="3200" dirty="0"/>
              <a:t> blessings mentioned </a:t>
            </a:r>
            <a:r>
              <a:rPr lang="en-US" sz="3200" u="sng" dirty="0"/>
              <a:t>in the first verse</a:t>
            </a:r>
            <a:r>
              <a:rPr lang="en-US" sz="3200" dirty="0"/>
              <a:t> as the result of </a:t>
            </a:r>
            <a:r>
              <a:rPr lang="en-US" sz="3200" u="sng" dirty="0"/>
              <a:t>obedience.</a:t>
            </a:r>
            <a:r>
              <a:rPr lang="en-US" sz="3200" dirty="0"/>
              <a:t> </a:t>
            </a:r>
            <a:endParaRPr lang="en-US" sz="3200" dirty="0" smtClean="0"/>
          </a:p>
          <a:p>
            <a:endParaRPr lang="en-US" sz="3200" dirty="0"/>
          </a:p>
          <a:p>
            <a:r>
              <a:rPr lang="en-US" sz="3200" dirty="0"/>
              <a:t>(1) </a:t>
            </a:r>
            <a:r>
              <a:rPr lang="en-US" sz="3200" b="1" dirty="0">
                <a:solidFill>
                  <a:srgbClr val="0070C0"/>
                </a:solidFill>
              </a:rPr>
              <a:t>Life</a:t>
            </a:r>
            <a:r>
              <a:rPr lang="en-US" sz="3200" dirty="0">
                <a:solidFill>
                  <a:srgbClr val="0070C0"/>
                </a:solidFill>
              </a:rPr>
              <a:t>:</a:t>
            </a:r>
            <a:r>
              <a:rPr lang="en-US" sz="3200" dirty="0"/>
              <a:t> “You may live.” </a:t>
            </a:r>
          </a:p>
          <a:p>
            <a:r>
              <a:rPr lang="en-US" sz="3200" dirty="0"/>
              <a:t>(2) </a:t>
            </a:r>
            <a:r>
              <a:rPr lang="en-US" sz="3200" b="1" dirty="0">
                <a:solidFill>
                  <a:srgbClr val="0070C0"/>
                </a:solidFill>
              </a:rPr>
              <a:t>Fruitfulness</a:t>
            </a:r>
            <a:r>
              <a:rPr lang="en-US" sz="3200" dirty="0">
                <a:solidFill>
                  <a:srgbClr val="0070C0"/>
                </a:solidFill>
              </a:rPr>
              <a:t>: </a:t>
            </a:r>
            <a:r>
              <a:rPr lang="en-US" sz="3200" dirty="0"/>
              <a:t>“Multiply.”</a:t>
            </a:r>
          </a:p>
          <a:p>
            <a:r>
              <a:rPr lang="en-US" sz="3200" dirty="0"/>
              <a:t>(3) </a:t>
            </a:r>
            <a:r>
              <a:rPr lang="en-US" sz="3200" b="1" dirty="0">
                <a:solidFill>
                  <a:srgbClr val="0070C0"/>
                </a:solidFill>
              </a:rPr>
              <a:t>Progress</a:t>
            </a:r>
            <a:r>
              <a:rPr lang="en-US" sz="3200" dirty="0">
                <a:solidFill>
                  <a:srgbClr val="0070C0"/>
                </a:solidFill>
              </a:rPr>
              <a:t>: </a:t>
            </a:r>
            <a:r>
              <a:rPr lang="en-US" sz="3200" dirty="0"/>
              <a:t>“Go in.” </a:t>
            </a:r>
          </a:p>
          <a:p>
            <a:r>
              <a:rPr lang="en-US" sz="3200" dirty="0"/>
              <a:t>(4) </a:t>
            </a:r>
            <a:r>
              <a:rPr lang="en-US" sz="3200" b="1" dirty="0">
                <a:solidFill>
                  <a:srgbClr val="0070C0"/>
                </a:solidFill>
              </a:rPr>
              <a:t>Possession</a:t>
            </a:r>
            <a:r>
              <a:rPr lang="en-US" sz="3200" dirty="0">
                <a:solidFill>
                  <a:srgbClr val="0070C0"/>
                </a:solidFill>
              </a:rPr>
              <a:t>:</a:t>
            </a:r>
            <a:r>
              <a:rPr lang="en-US" sz="3200" dirty="0"/>
              <a:t> “Possess the land.” </a:t>
            </a:r>
          </a:p>
        </p:txBody>
      </p:sp>
      <p:sp>
        <p:nvSpPr>
          <p:cNvPr id="4" name="Rectangle 3"/>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5" name="Rectangle 4"/>
          <p:cNvSpPr/>
          <p:nvPr/>
        </p:nvSpPr>
        <p:spPr>
          <a:xfrm>
            <a:off x="295835" y="421341"/>
            <a:ext cx="8417859" cy="549536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57129" y="6517341"/>
            <a:ext cx="286871"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20649776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2910"/>
            <a:ext cx="9144000" cy="49306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noGrp="1" noUngrp="1" noChangeAspect="1"/>
          </p:cNvGrpSpPr>
          <p:nvPr/>
        </p:nvGrpSpPr>
        <p:grpSpPr bwMode="auto">
          <a:xfrm>
            <a:off x="905435" y="1072910"/>
            <a:ext cx="7294847" cy="5292031"/>
            <a:chOff x="685800" y="828675"/>
            <a:chExt cx="7772400" cy="5580063"/>
          </a:xfrm>
        </p:grpSpPr>
        <p:pic>
          <p:nvPicPr>
            <p:cNvPr id="3"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4"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5" name="Rectangle 4"/>
          <p:cNvSpPr/>
          <p:nvPr/>
        </p:nvSpPr>
        <p:spPr>
          <a:xfrm>
            <a:off x="0" y="364740"/>
            <a:ext cx="91440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Arial"/>
                <a:ea typeface="+mn-ea"/>
                <a:cs typeface="+mn-cs"/>
              </a:rPr>
              <a:t> A </a:t>
            </a:r>
            <a:r>
              <a:rPr kumimoji="0" lang="en-US" sz="4000" b="1" i="0" u="none" strike="noStrike" kern="1200" cap="none" spc="0" normalizeH="0" baseline="0" noProof="0" dirty="0">
                <a:ln>
                  <a:noFill/>
                </a:ln>
                <a:solidFill>
                  <a:srgbClr val="002060"/>
                </a:solidFill>
                <a:effectLst/>
                <a:uLnTx/>
                <a:uFillTx/>
                <a:latin typeface="Arial"/>
                <a:ea typeface="+mn-ea"/>
                <a:cs typeface="+mn-cs"/>
              </a:rPr>
              <a:t>life </a:t>
            </a:r>
            <a:r>
              <a:rPr kumimoji="0" lang="en-US" sz="4000" b="1" i="0" u="none" strike="noStrike" kern="1200" cap="none" spc="0" normalizeH="0" baseline="0" noProof="0" dirty="0" smtClean="0">
                <a:ln>
                  <a:noFill/>
                </a:ln>
                <a:solidFill>
                  <a:srgbClr val="002060"/>
                </a:solidFill>
                <a:effectLst/>
                <a:uLnTx/>
                <a:uFillTx/>
                <a:latin typeface="Arial"/>
                <a:ea typeface="+mn-ea"/>
                <a:cs typeface="+mn-cs"/>
              </a:rPr>
              <a:t>under</a:t>
            </a:r>
            <a:r>
              <a:rPr kumimoji="0" lang="en-US" sz="4000" b="1" i="0" u="none" strike="noStrike" kern="1200" cap="none" spc="0" normalizeH="0" noProof="0" dirty="0" smtClean="0">
                <a:ln>
                  <a:noFill/>
                </a:ln>
                <a:solidFill>
                  <a:srgbClr val="002060"/>
                </a:solidFill>
                <a:effectLst/>
                <a:uLnTx/>
                <a:uFillTx/>
                <a:latin typeface="Arial"/>
                <a:ea typeface="+mn-ea"/>
                <a:cs typeface="+mn-cs"/>
              </a:rPr>
              <a:t> the guidance of</a:t>
            </a:r>
            <a:r>
              <a:rPr kumimoji="0" lang="en-US" sz="4000" b="1" i="0" u="none" strike="noStrike" kern="1200" cap="none" spc="0" normalizeH="0" baseline="0" noProof="0" dirty="0" smtClean="0">
                <a:ln>
                  <a:noFill/>
                </a:ln>
                <a:solidFill>
                  <a:srgbClr val="002060"/>
                </a:solidFill>
                <a:effectLst/>
                <a:uLnTx/>
                <a:uFillTx/>
                <a:latin typeface="Arial"/>
                <a:ea typeface="+mn-ea"/>
                <a:cs typeface="+mn-cs"/>
              </a:rPr>
              <a:t> </a:t>
            </a:r>
            <a:r>
              <a:rPr kumimoji="0" lang="en-US" sz="4000" b="1" i="0" u="none" strike="noStrike" kern="1200" cap="none" spc="0" normalizeH="0" baseline="0" noProof="0" dirty="0">
                <a:ln>
                  <a:noFill/>
                </a:ln>
                <a:solidFill>
                  <a:srgbClr val="002060"/>
                </a:solidFill>
                <a:effectLst/>
                <a:uLnTx/>
                <a:uFillTx/>
                <a:latin typeface="Arial"/>
                <a:ea typeface="+mn-ea"/>
                <a:cs typeface="+mn-cs"/>
              </a:rPr>
              <a:t>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Arial"/>
              <a:ea typeface="+mn-ea"/>
              <a:cs typeface="+mn-cs"/>
            </a:endParaRPr>
          </a:p>
        </p:txBody>
      </p:sp>
      <p:sp>
        <p:nvSpPr>
          <p:cNvPr id="6" name="Rectangle 5"/>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8" name="TextBox 7"/>
          <p:cNvSpPr txBox="1"/>
          <p:nvPr/>
        </p:nvSpPr>
        <p:spPr>
          <a:xfrm>
            <a:off x="8776447" y="6463553"/>
            <a:ext cx="367553"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34937642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83211"/>
            <a:ext cx="9144000" cy="49930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noGrp="1" noUngrp="1" noChangeAspect="1"/>
          </p:cNvGrpSpPr>
          <p:nvPr/>
        </p:nvGrpSpPr>
        <p:grpSpPr bwMode="auto">
          <a:xfrm>
            <a:off x="905435" y="1060540"/>
            <a:ext cx="7413812" cy="5378334"/>
            <a:chOff x="685800" y="828675"/>
            <a:chExt cx="7772400" cy="5580063"/>
          </a:xfrm>
        </p:grpSpPr>
        <p:pic>
          <p:nvPicPr>
            <p:cNvPr id="3"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4"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5" name="Rectangle 4"/>
          <p:cNvSpPr/>
          <p:nvPr/>
        </p:nvSpPr>
        <p:spPr>
          <a:xfrm>
            <a:off x="0" y="355774"/>
            <a:ext cx="9144000" cy="1323439"/>
          </a:xfrm>
          <a:prstGeom prst="rect">
            <a:avLst/>
          </a:prstGeom>
        </p:spPr>
        <p:txBody>
          <a:bodyPr wrap="square">
            <a:spAutoFit/>
          </a:bodyPr>
          <a:lstStyle/>
          <a:p>
            <a:pPr algn="ctr"/>
            <a:r>
              <a:rPr kumimoji="0" lang="en-US" sz="4000" b="1" i="0" u="none" strike="noStrike" kern="1200" cap="none" spc="0" normalizeH="0" baseline="0" noProof="0" dirty="0" smtClean="0">
                <a:ln>
                  <a:noFill/>
                </a:ln>
                <a:solidFill>
                  <a:srgbClr val="002060"/>
                </a:solidFill>
                <a:effectLst/>
                <a:uLnTx/>
                <a:uFillTx/>
                <a:latin typeface="Arial"/>
                <a:ea typeface="+mn-ea"/>
                <a:cs typeface="+mn-cs"/>
              </a:rPr>
              <a:t> </a:t>
            </a:r>
            <a:r>
              <a:rPr kumimoji="0" lang="en-US" sz="4000" b="1" i="0" u="none" strike="noStrike" kern="1200" cap="none" spc="0" normalizeH="0" baseline="0" noProof="0" dirty="0" smtClean="0">
                <a:ln>
                  <a:noFill/>
                </a:ln>
                <a:solidFill>
                  <a:srgbClr val="FF0000"/>
                </a:solidFill>
                <a:effectLst/>
                <a:uLnTx/>
                <a:uFillTx/>
                <a:latin typeface="Arial"/>
                <a:ea typeface="+mn-ea"/>
                <a:cs typeface="+mn-cs"/>
              </a:rPr>
              <a:t>A </a:t>
            </a:r>
            <a:r>
              <a:rPr kumimoji="0" lang="en-US" sz="4000" b="1" i="0" u="none" strike="noStrike" kern="1200" cap="none" spc="0" normalizeH="0" baseline="0" noProof="0" dirty="0">
                <a:ln>
                  <a:noFill/>
                </a:ln>
                <a:solidFill>
                  <a:srgbClr val="FF0000"/>
                </a:solidFill>
                <a:effectLst/>
                <a:uLnTx/>
                <a:uFillTx/>
                <a:latin typeface="Arial"/>
                <a:ea typeface="+mn-ea"/>
                <a:cs typeface="+mn-cs"/>
              </a:rPr>
              <a:t>life </a:t>
            </a:r>
            <a:r>
              <a:rPr lang="en-US" sz="4000" b="1" dirty="0">
                <a:solidFill>
                  <a:srgbClr val="FF0000"/>
                </a:solidFill>
              </a:rPr>
              <a:t>life of humility before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Arial"/>
              <a:ea typeface="+mn-ea"/>
              <a:cs typeface="+mn-cs"/>
            </a:endParaRPr>
          </a:p>
        </p:txBody>
      </p:sp>
      <p:sp>
        <p:nvSpPr>
          <p:cNvPr id="6" name="Rectangle 5"/>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8" name="TextBox 7"/>
          <p:cNvSpPr txBox="1"/>
          <p:nvPr/>
        </p:nvSpPr>
        <p:spPr>
          <a:xfrm>
            <a:off x="8839200" y="6562165"/>
            <a:ext cx="304800"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4873546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440" y="1157845"/>
            <a:ext cx="7485321" cy="3877536"/>
          </a:xfrm>
          <a:prstGeom prst="rect">
            <a:avLst/>
          </a:prstGeom>
        </p:spPr>
        <p:txBody>
          <a:bodyPr wrap="square">
            <a:spAutoFit/>
          </a:bodyPr>
          <a:lstStyle/>
          <a:p>
            <a:pPr>
              <a:lnSpc>
                <a:spcPct val="115000"/>
              </a:lnSpc>
            </a:pPr>
            <a:r>
              <a:rPr lang="en-US" sz="3600" b="1" u="sng" dirty="0">
                <a:solidFill>
                  <a:srgbClr val="0070C0"/>
                </a:solidFill>
                <a:latin typeface="Calibri" panose="020F0502020204030204" pitchFamily="34" charset="0"/>
                <a:ea typeface="Calibri" panose="020F0502020204030204" pitchFamily="34" charset="0"/>
                <a:cs typeface="Calibri" panose="020F0502020204030204" pitchFamily="34" charset="0"/>
              </a:rPr>
              <a:t>Gen. 22:12</a:t>
            </a:r>
            <a:r>
              <a:rPr lang="en-US" sz="3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p>
          <a:p>
            <a:pPr>
              <a:lnSpc>
                <a:spcPct val="115000"/>
              </a:lnSpc>
            </a:pPr>
            <a:r>
              <a:rPr lang="en-US" sz="3600" dirty="0" smtClean="0">
                <a:latin typeface="Calibri" panose="020F0502020204030204" pitchFamily="34" charset="0"/>
                <a:ea typeface="Calibri" panose="020F0502020204030204" pitchFamily="34" charset="0"/>
                <a:cs typeface="Calibri" panose="020F0502020204030204" pitchFamily="34" charset="0"/>
              </a:rPr>
              <a:t>And </a:t>
            </a:r>
            <a:r>
              <a:rPr lang="en-US" sz="3600" dirty="0">
                <a:latin typeface="Calibri" panose="020F0502020204030204" pitchFamily="34" charset="0"/>
                <a:ea typeface="Calibri" panose="020F0502020204030204" pitchFamily="34" charset="0"/>
                <a:cs typeface="Calibri" panose="020F0502020204030204" pitchFamily="34" charset="0"/>
              </a:rPr>
              <a:t>He said, "Do not lay your hand on the lad, or do anything to him; for now I know that you fear God, since you have not withheld your son, your only son, from Me."</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4" name="Rectangle 3"/>
          <p:cNvSpPr/>
          <p:nvPr/>
        </p:nvSpPr>
        <p:spPr>
          <a:xfrm>
            <a:off x="376518" y="537882"/>
            <a:ext cx="8337176" cy="523538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48165" y="6535271"/>
            <a:ext cx="295835"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34253538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834" y="750623"/>
            <a:ext cx="7729870" cy="4693593"/>
          </a:xfrm>
          <a:prstGeom prst="rect">
            <a:avLst/>
          </a:prstGeom>
        </p:spPr>
        <p:txBody>
          <a:bodyPr wrap="square">
            <a:spAutoFit/>
          </a:bodyPr>
          <a:lstStyle/>
          <a:p>
            <a:pPr>
              <a:lnSpc>
                <a:spcPct val="115000"/>
              </a:lnSpc>
            </a:pPr>
            <a:r>
              <a:rPr lang="en-US" sz="3600" b="1" u="sng" dirty="0">
                <a:solidFill>
                  <a:srgbClr val="0070C0"/>
                </a:solidFill>
                <a:latin typeface="Calibri" panose="020F0502020204030204" pitchFamily="34" charset="0"/>
                <a:ea typeface="Calibri" panose="020F0502020204030204" pitchFamily="34" charset="0"/>
                <a:cs typeface="Calibri" panose="020F0502020204030204" pitchFamily="34" charset="0"/>
              </a:rPr>
              <a:t>2 Chron. 31:20</a:t>
            </a:r>
            <a:r>
              <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3200" dirty="0">
                <a:latin typeface="Calibri" panose="020F0502020204030204" pitchFamily="34" charset="0"/>
                <a:ea typeface="Calibri" panose="020F0502020204030204" pitchFamily="34" charset="0"/>
                <a:cs typeface="Calibri" panose="020F0502020204030204" pitchFamily="34" charset="0"/>
              </a:rPr>
              <a:t>Thus Hezekiah did throughout all Judah, and he did what was good and right and true before the LORD his God.</a:t>
            </a:r>
          </a:p>
          <a:p>
            <a:pPr>
              <a:lnSpc>
                <a:spcPct val="115000"/>
              </a:lnSpc>
            </a:pPr>
            <a:r>
              <a:rPr lang="en-US" sz="3200" dirty="0">
                <a:latin typeface="Calibri" panose="020F0502020204030204" pitchFamily="34" charset="0"/>
                <a:ea typeface="Calibri" panose="020F0502020204030204" pitchFamily="34" charset="0"/>
                <a:cs typeface="Calibri" panose="020F0502020204030204" pitchFamily="34" charset="0"/>
              </a:rPr>
              <a:t> 21 And in every work that he began in the service of the house of God, in the law and in the commandment, to seek his God, he did it with all his heart. So he prospered.</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0" y="612607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4563C"/>
                </a:solidFill>
                <a:effectLst/>
                <a:uLnTx/>
                <a:uFillTx/>
                <a:latin typeface="Ink Free" panose="03080402000500000000" pitchFamily="66" charset="0"/>
                <a:ea typeface="+mn-ea"/>
                <a:cs typeface="+mn-cs"/>
              </a:rPr>
              <a:t>Lessons from a Wilderness Experience</a:t>
            </a:r>
          </a:p>
        </p:txBody>
      </p:sp>
      <p:sp>
        <p:nvSpPr>
          <p:cNvPr id="4" name="Rectangle 3"/>
          <p:cNvSpPr/>
          <p:nvPr/>
        </p:nvSpPr>
        <p:spPr>
          <a:xfrm>
            <a:off x="457200" y="573741"/>
            <a:ext cx="8274424" cy="510091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57129" y="6472518"/>
            <a:ext cx="286871"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33790891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1013</Words>
  <Application>Microsoft Office PowerPoint</Application>
  <PresentationFormat>On-screen Show (4:3)</PresentationFormat>
  <Paragraphs>91</Paragraphs>
  <Slides>20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ＭＳ Ｐゴシック</vt:lpstr>
      <vt:lpstr>Arial</vt:lpstr>
      <vt:lpstr>Arial Black</vt:lpstr>
      <vt:lpstr>Calibri</vt:lpstr>
      <vt:lpstr>Calibri Light</vt:lpstr>
      <vt:lpstr>Ink Free</vt:lpstr>
      <vt:lpstr>Times New Roman</vt:lpstr>
      <vt:lpstr>White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bruce hastings</cp:lastModifiedBy>
  <cp:revision>30</cp:revision>
  <dcterms:created xsi:type="dcterms:W3CDTF">2022-08-12T16:56:57Z</dcterms:created>
  <dcterms:modified xsi:type="dcterms:W3CDTF">2022-11-11T21:27:21Z</dcterms:modified>
</cp:coreProperties>
</file>