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9"/>
  </p:notesMasterIdLst>
  <p:sldIdLst>
    <p:sldId id="259" r:id="rId4"/>
    <p:sldId id="256" r:id="rId5"/>
    <p:sldId id="257" r:id="rId6"/>
    <p:sldId id="260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0" d="100"/>
          <a:sy n="10" d="100"/>
        </p:scale>
        <p:origin x="996" y="12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796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6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155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68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161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986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4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629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675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72996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293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418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738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22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0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B6259-FC0F-4B1F-8197-845096D7945B}" type="datetimeFigureOut">
              <a:rPr lang="en-US" smtClean="0"/>
              <a:t>10/2/2022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1E85-0CE5-4B2C-A0DF-847561F951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19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606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38B4C-5984-F795-822C-547EF0BA3C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a Sinner Learned After Death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C141B-40CC-5BC8-66A9-1626D2E68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Luke 16:19-31</a:t>
            </a:r>
          </a:p>
        </p:txBody>
      </p:sp>
    </p:spTree>
    <p:extLst>
      <p:ext uri="{BB962C8B-B14F-4D97-AF65-F5344CB8AC3E}">
        <p14:creationId xmlns:p14="http://schemas.microsoft.com/office/powerpoint/2010/main" val="298893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EA8BB-D93E-9683-6625-791A392E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214292"/>
          </a:xfrm>
        </p:spPr>
        <p:txBody>
          <a:bodyPr/>
          <a:lstStyle/>
          <a:p>
            <a:pPr algn="ctr"/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What a Sinner Learned After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7258B-F808-E073-1254-E1F8D3481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Earthly Wealth Gives No Advantage in Eternity - </a:t>
            </a:r>
            <a:r>
              <a:rPr lang="en-US" b="1" dirty="0">
                <a:solidFill>
                  <a:srgbClr val="C00000"/>
                </a:solidFill>
              </a:rPr>
              <a:t>vs. 19-22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Punishment for Sin is Real - </a:t>
            </a:r>
            <a:r>
              <a:rPr lang="en-US" b="1" dirty="0">
                <a:solidFill>
                  <a:srgbClr val="C00000"/>
                </a:solidFill>
              </a:rPr>
              <a:t>vs. 23-24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Our Fate is Sealed at Death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vs. 25-26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Misery Doesn’t Love Company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vs. 27-28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Inspired Word of God is Sufficient </a:t>
            </a:r>
            <a:br>
              <a:rPr lang="en-US" sz="3200" b="1" dirty="0"/>
            </a:br>
            <a:r>
              <a:rPr lang="en-US" sz="3200" b="1" dirty="0"/>
              <a:t>for Salvation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vs. 29-31</a:t>
            </a:r>
          </a:p>
        </p:txBody>
      </p:sp>
    </p:spTree>
    <p:extLst>
      <p:ext uri="{BB962C8B-B14F-4D97-AF65-F5344CB8AC3E}">
        <p14:creationId xmlns:p14="http://schemas.microsoft.com/office/powerpoint/2010/main" val="191317865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EA8BB-D93E-9683-6625-791A392E9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214292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What Must I Do to Be Saved?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7258B-F808-E073-1254-E1F8D3481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Believe Jesus is the Son of God</a:t>
            </a:r>
            <a:r>
              <a:rPr lang="en-US" b="1" dirty="0"/>
              <a:t> - </a:t>
            </a:r>
            <a:r>
              <a:rPr lang="en-US" b="1" dirty="0">
                <a:solidFill>
                  <a:srgbClr val="C00000"/>
                </a:solidFill>
              </a:rPr>
              <a:t>John 8:24</a:t>
            </a:r>
          </a:p>
          <a:p>
            <a:r>
              <a:rPr lang="en-US" sz="3200" b="1" dirty="0"/>
              <a:t>Repent of my sins</a:t>
            </a:r>
            <a:r>
              <a:rPr lang="en-US" b="1" dirty="0"/>
              <a:t> - </a:t>
            </a:r>
            <a:r>
              <a:rPr lang="en-US" b="1" dirty="0">
                <a:solidFill>
                  <a:srgbClr val="C00000"/>
                </a:solidFill>
              </a:rPr>
              <a:t>Luke 13:3</a:t>
            </a:r>
            <a:endParaRPr lang="en-US" b="1" dirty="0"/>
          </a:p>
          <a:p>
            <a:r>
              <a:rPr lang="en-US" sz="3200" b="1" dirty="0"/>
              <a:t>Confess my faith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Rom. 10:9-10</a:t>
            </a:r>
            <a:endParaRPr lang="en-US" b="1" dirty="0"/>
          </a:p>
          <a:p>
            <a:r>
              <a:rPr lang="en-US" sz="3200" b="1" dirty="0"/>
              <a:t>Be baptized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Mark 16:16</a:t>
            </a:r>
            <a:endParaRPr lang="en-US" b="1" dirty="0"/>
          </a:p>
          <a:p>
            <a:r>
              <a:rPr lang="en-US" sz="3200" b="1" dirty="0"/>
              <a:t>Endure faithfully </a:t>
            </a:r>
            <a:r>
              <a:rPr lang="en-US" b="1" dirty="0"/>
              <a:t>- </a:t>
            </a:r>
            <a:r>
              <a:rPr lang="en-US" b="1" dirty="0">
                <a:solidFill>
                  <a:srgbClr val="C00000"/>
                </a:solidFill>
              </a:rPr>
              <a:t>Heb. 10:36</a:t>
            </a:r>
          </a:p>
        </p:txBody>
      </p:sp>
      <p:pic>
        <p:nvPicPr>
          <p:cNvPr id="1026" name="Picture 2" descr="67,978 Open bible Images, Stock Photos &amp; Vectors | Shutterstock">
            <a:extLst>
              <a:ext uri="{FF2B5EF4-FFF2-40B4-BE49-F238E27FC236}">
                <a16:creationId xmlns:a16="http://schemas.microsoft.com/office/drawing/2014/main" id="{6CC75501-FE0D-FBEC-9472-3B9F377F96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55" b="12857"/>
          <a:stretch/>
        </p:blipFill>
        <p:spPr bwMode="auto">
          <a:xfrm>
            <a:off x="4710550" y="4712738"/>
            <a:ext cx="3943350" cy="174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79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45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</TotalTime>
  <Words>109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Trebuchet MS</vt:lpstr>
      <vt:lpstr>2_Office Theme</vt:lpstr>
      <vt:lpstr>3_Office Theme</vt:lpstr>
      <vt:lpstr>Berlin</vt:lpstr>
      <vt:lpstr>PowerPoint Presentation</vt:lpstr>
      <vt:lpstr>What a Sinner Learned After Death</vt:lpstr>
      <vt:lpstr>What a Sinner Learned After Death</vt:lpstr>
      <vt:lpstr>What Must I Do to Be Saved?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173</cp:revision>
  <dcterms:created xsi:type="dcterms:W3CDTF">2008-03-16T18:22:36Z</dcterms:created>
  <dcterms:modified xsi:type="dcterms:W3CDTF">2022-10-02T20:13:13Z</dcterms:modified>
</cp:coreProperties>
</file>