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7"/>
  </p:notesMasterIdLst>
  <p:sldIdLst>
    <p:sldId id="257" r:id="rId3"/>
    <p:sldId id="256" r:id="rId4"/>
    <p:sldId id="306" r:id="rId5"/>
    <p:sldId id="309" r:id="rId6"/>
    <p:sldId id="316" r:id="rId7"/>
    <p:sldId id="317" r:id="rId8"/>
    <p:sldId id="310" r:id="rId9"/>
    <p:sldId id="318" r:id="rId10"/>
    <p:sldId id="319" r:id="rId11"/>
    <p:sldId id="320" r:id="rId12"/>
    <p:sldId id="322" r:id="rId13"/>
    <p:sldId id="323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2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2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1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7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0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5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Service in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Timothy also served as Paul’s messenger. </a:t>
            </a:r>
          </a:p>
          <a:p>
            <a:r>
              <a:rPr lang="en-US" dirty="0"/>
              <a:t>Paul sent him to Corinth (1 Cor. 4:17; 16:10-11). </a:t>
            </a:r>
          </a:p>
          <a:p>
            <a:r>
              <a:rPr lang="en-US" dirty="0"/>
              <a:t>Paul sent him to Thessalonica (1 Thess. 3:1-2, 6-7). </a:t>
            </a:r>
          </a:p>
          <a:p>
            <a:r>
              <a:rPr lang="en-US" dirty="0"/>
              <a:t>Paul hoped to send him to Philippi (Phil. 2:19-21). </a:t>
            </a:r>
          </a:p>
        </p:txBody>
      </p:sp>
    </p:spTree>
    <p:extLst>
      <p:ext uri="{BB962C8B-B14F-4D97-AF65-F5344CB8AC3E}">
        <p14:creationId xmlns:p14="http://schemas.microsoft.com/office/powerpoint/2010/main" val="692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Service in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dirty="0"/>
              <a:t>But I trust in the Lord Jesus to send Timothy to you shortly, that I also may be encouraged when I know your state.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dirty="0"/>
              <a:t>For I have </a:t>
            </a:r>
            <a:r>
              <a:rPr lang="en-US" dirty="0">
                <a:highlight>
                  <a:srgbClr val="FFFF00"/>
                </a:highlight>
              </a:rPr>
              <a:t>no one like-minded</a:t>
            </a:r>
            <a:r>
              <a:rPr lang="en-US" dirty="0"/>
              <a:t>, who will sincerely care for your state.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dirty="0"/>
              <a:t>For all seek their own, not the things which are of Christ Jesus.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2:19-21</a:t>
            </a:r>
          </a:p>
        </p:txBody>
      </p:sp>
    </p:spTree>
    <p:extLst>
      <p:ext uri="{BB962C8B-B14F-4D97-AF65-F5344CB8AC3E}">
        <p14:creationId xmlns:p14="http://schemas.microsoft.com/office/powerpoint/2010/main" val="42528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Service in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dirty="0"/>
              <a:t>But I trust in the Lord Jesus to send Timothy to you shortly, that I also may be encouraged when I know your state.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dirty="0"/>
              <a:t>For I have no one like-minded, who will </a:t>
            </a:r>
            <a:r>
              <a:rPr lang="en-US" dirty="0">
                <a:highlight>
                  <a:srgbClr val="FFFF00"/>
                </a:highlight>
              </a:rPr>
              <a:t>sincerely care for your state</a:t>
            </a:r>
            <a:r>
              <a:rPr lang="en-US" dirty="0"/>
              <a:t>. </a:t>
            </a:r>
          </a:p>
          <a:p>
            <a:pPr marL="514350" indent="-514350">
              <a:buSzPct val="80000"/>
              <a:buFont typeface="+mj-lt"/>
              <a:buAutoNum type="arabicPeriod" startAt="19"/>
            </a:pPr>
            <a:r>
              <a:rPr lang="en-US" dirty="0"/>
              <a:t>For all seek their own, not the things which are of Christ Jesus.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2:19-21</a:t>
            </a:r>
          </a:p>
        </p:txBody>
      </p:sp>
    </p:spTree>
    <p:extLst>
      <p:ext uri="{BB962C8B-B14F-4D97-AF65-F5344CB8AC3E}">
        <p14:creationId xmlns:p14="http://schemas.microsoft.com/office/powerpoint/2010/main" val="2179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10163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3200" b="1" dirty="0"/>
              <a:t>We can always </a:t>
            </a:r>
            <a:r>
              <a:rPr lang="en-US" sz="3200" b="1" i="1" dirty="0"/>
              <a:t>“rejoice in the Lord!” </a:t>
            </a:r>
          </a:p>
          <a:p>
            <a:pPr marL="0" indent="0" algn="ctr">
              <a:buSzPct val="90000"/>
              <a:buNone/>
            </a:pPr>
            <a:endParaRPr lang="en-US" sz="800" b="1" i="1" dirty="0"/>
          </a:p>
          <a:p>
            <a:pPr>
              <a:buSzPct val="90000"/>
            </a:pPr>
            <a:r>
              <a:rPr lang="en-US" sz="3200" b="1" dirty="0"/>
              <a:t>Isn’t it an added blessing when we can also rejoice in other people? </a:t>
            </a:r>
          </a:p>
          <a:p>
            <a:pPr lvl="1">
              <a:buSzPct val="90000"/>
            </a:pPr>
            <a:r>
              <a:rPr lang="en-US" sz="3200" b="1" dirty="0"/>
              <a:t>Let’s thank God for these special </a:t>
            </a:r>
            <a:br>
              <a:rPr lang="en-US" sz="3200" b="1" dirty="0"/>
            </a:br>
            <a:r>
              <a:rPr lang="en-US" sz="3200" b="1" dirty="0"/>
              <a:t>people in our lives.</a:t>
            </a:r>
          </a:p>
          <a:p>
            <a:pPr lvl="1">
              <a:buSzPct val="90000"/>
            </a:pPr>
            <a:r>
              <a:rPr lang="en-US" sz="3200" b="1" dirty="0"/>
              <a:t>Let’s strive to be these kind of </a:t>
            </a:r>
            <a:br>
              <a:rPr lang="en-US" sz="3200" b="1" dirty="0"/>
            </a:br>
            <a:r>
              <a:rPr lang="en-US" sz="3200" b="1" dirty="0"/>
              <a:t>people to others.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The Proven Character </a:t>
            </a:r>
            <a:br>
              <a:rPr lang="en-US" sz="5400" b="1" dirty="0">
                <a:latin typeface="+mn-lt"/>
              </a:rPr>
            </a:br>
            <a:r>
              <a:rPr lang="en-US" sz="5400" b="1" dirty="0">
                <a:latin typeface="+mn-lt"/>
              </a:rPr>
              <a:t>of Timothy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2:19-24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DC6E-DFB9-21D9-6DA7-B45C92CE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But I trust in the Lord Jesus to send Timothy </a:t>
            </a:r>
            <a:br>
              <a:rPr lang="en-US" sz="3200" dirty="0"/>
            </a:br>
            <a:r>
              <a:rPr lang="en-US" sz="3200" dirty="0"/>
              <a:t>to you shortly, that I also may be encouraged when I know your state.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Philippians 2:19</a:t>
            </a:r>
          </a:p>
        </p:txBody>
      </p:sp>
    </p:spTree>
    <p:extLst>
      <p:ext uri="{BB962C8B-B14F-4D97-AF65-F5344CB8AC3E}">
        <p14:creationId xmlns:p14="http://schemas.microsoft.com/office/powerpoint/2010/main" val="38983814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FD4DD6-AE19-226C-B026-7ACCB82E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Then he came to </a:t>
            </a:r>
            <a:r>
              <a:rPr lang="en-US" dirty="0" err="1"/>
              <a:t>Derbe</a:t>
            </a:r>
            <a:r>
              <a:rPr lang="en-US" dirty="0"/>
              <a:t> and Lystra. And behold, a certain disciple was there, named Timothy, the son of a certain Jewish woman who believed, but his father was Greek.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 was well spoken of by the brethren who were at Lystra and Iconium.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Acts 16:1-2</a:t>
            </a:r>
          </a:p>
        </p:txBody>
      </p:sp>
    </p:spTree>
    <p:extLst>
      <p:ext uri="{BB962C8B-B14F-4D97-AF65-F5344CB8AC3E}">
        <p14:creationId xmlns:p14="http://schemas.microsoft.com/office/powerpoint/2010/main" val="39594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FD4DD6-AE19-226C-B026-7ACCB82E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Timothy traveled with Paul throughout his entire </a:t>
            </a:r>
            <a:r>
              <a:rPr lang="en-US" b="1" dirty="0"/>
              <a:t>second journey</a:t>
            </a:r>
            <a:r>
              <a:rPr lang="en-US" dirty="0"/>
              <a:t>. </a:t>
            </a:r>
          </a:p>
          <a:p>
            <a:r>
              <a:rPr lang="en-US" dirty="0"/>
              <a:t>Paul’s </a:t>
            </a:r>
            <a:r>
              <a:rPr lang="en-US" b="1" dirty="0"/>
              <a:t>third journey</a:t>
            </a:r>
            <a:r>
              <a:rPr lang="en-US" dirty="0"/>
              <a:t>: he was with Paul at Ephesus and was among those accompanying him on his return to Rome (Acts 20:3-5). </a:t>
            </a:r>
          </a:p>
          <a:p>
            <a:r>
              <a:rPr lang="en-US" dirty="0"/>
              <a:t>He was with Paul during his </a:t>
            </a:r>
            <a:r>
              <a:rPr lang="en-US" b="1" dirty="0"/>
              <a:t>first imprisonment</a:t>
            </a:r>
            <a:r>
              <a:rPr lang="en-US" dirty="0"/>
              <a:t>. </a:t>
            </a:r>
          </a:p>
          <a:p>
            <a:r>
              <a:rPr lang="en-US" dirty="0"/>
              <a:t>He was called to be with Paul during his </a:t>
            </a:r>
            <a:r>
              <a:rPr lang="en-US" b="1" dirty="0"/>
              <a:t>second imprisonment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3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Proven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you know his </a:t>
            </a:r>
            <a:r>
              <a:rPr lang="en-US" dirty="0">
                <a:highlight>
                  <a:srgbClr val="FFFF00"/>
                </a:highlight>
              </a:rPr>
              <a:t>proven character</a:t>
            </a:r>
            <a:r>
              <a:rPr lang="en-US" dirty="0"/>
              <a:t>, that as a son with his father he served with me in the gospel.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2:21</a:t>
            </a:r>
          </a:p>
        </p:txBody>
      </p:sp>
      <p:pic>
        <p:nvPicPr>
          <p:cNvPr id="1026" name="Picture 2" descr="158,546 Gold Coins Stock Illustrations, Cliparts and Royalty Free Gold Coins  Vectors">
            <a:extLst>
              <a:ext uri="{FF2B5EF4-FFF2-40B4-BE49-F238E27FC236}">
                <a16:creationId xmlns:a16="http://schemas.microsoft.com/office/drawing/2014/main" id="{7D55D773-44BE-3D0E-1700-69CBCE8F5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98621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Proven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5055"/>
            <a:ext cx="7886700" cy="4181908"/>
          </a:xfrm>
        </p:spPr>
        <p:txBody>
          <a:bodyPr/>
          <a:lstStyle/>
          <a:p>
            <a:r>
              <a:rPr lang="en-US" dirty="0"/>
              <a:t>Timothy had been careful to follow what he had seen and learned from Paul.</a:t>
            </a:r>
          </a:p>
          <a:p>
            <a:pPr lvl="1"/>
            <a:r>
              <a:rPr lang="en-US" sz="2800" dirty="0"/>
              <a:t>2 Tim. 3:10-15</a:t>
            </a:r>
          </a:p>
          <a:p>
            <a:r>
              <a:rPr lang="en-US" dirty="0"/>
              <a:t>He was faithful to teach only these things to others. </a:t>
            </a:r>
          </a:p>
          <a:p>
            <a:pPr lvl="1"/>
            <a:r>
              <a:rPr lang="en-US" sz="2800" dirty="0"/>
              <a:t>1 Cor. 4:17</a:t>
            </a:r>
          </a:p>
        </p:txBody>
      </p:sp>
    </p:spTree>
    <p:extLst>
      <p:ext uri="{BB962C8B-B14F-4D97-AF65-F5344CB8AC3E}">
        <p14:creationId xmlns:p14="http://schemas.microsoft.com/office/powerpoint/2010/main" val="26869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Service in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you know his proven character, that as a son with his father </a:t>
            </a:r>
            <a:r>
              <a:rPr lang="en-US" dirty="0">
                <a:highlight>
                  <a:srgbClr val="FFFF00"/>
                </a:highlight>
              </a:rPr>
              <a:t>he served with me in the gospel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2:21</a:t>
            </a:r>
          </a:p>
        </p:txBody>
      </p:sp>
    </p:spTree>
    <p:extLst>
      <p:ext uri="{BB962C8B-B14F-4D97-AF65-F5344CB8AC3E}">
        <p14:creationId xmlns:p14="http://schemas.microsoft.com/office/powerpoint/2010/main" val="24794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Timothy’s Service in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Preach the word of God (2 Tim. 4:1-2). </a:t>
            </a:r>
          </a:p>
          <a:p>
            <a:r>
              <a:rPr lang="en-US" dirty="0"/>
              <a:t>Instruct the brethren (1 Tim. 4:6). </a:t>
            </a:r>
          </a:p>
          <a:p>
            <a:r>
              <a:rPr lang="en-US" dirty="0"/>
              <a:t>Be an example (1 Tim. 4:12). </a:t>
            </a:r>
          </a:p>
          <a:p>
            <a:r>
              <a:rPr lang="en-US" dirty="0"/>
              <a:t>Teach others to teach (2 Tim. 2:2). </a:t>
            </a:r>
          </a:p>
          <a:p>
            <a:r>
              <a:rPr lang="en-US" dirty="0"/>
              <a:t>Appoint elders (1 Tim. 3:1-13; Titus 1:5). </a:t>
            </a:r>
          </a:p>
          <a:p>
            <a:r>
              <a:rPr lang="en-US" dirty="0"/>
              <a:t>Rebuke elders when necessary (1 Tim. 5:19-23). </a:t>
            </a:r>
          </a:p>
        </p:txBody>
      </p:sp>
    </p:spTree>
    <p:extLst>
      <p:ext uri="{BB962C8B-B14F-4D97-AF65-F5344CB8AC3E}">
        <p14:creationId xmlns:p14="http://schemas.microsoft.com/office/powerpoint/2010/main" val="15631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545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The Proven Character  of Timothy</vt:lpstr>
      <vt:lpstr>PowerPoint Presentation</vt:lpstr>
      <vt:lpstr>Timothy’s Background</vt:lpstr>
      <vt:lpstr>Timothy’s Background</vt:lpstr>
      <vt:lpstr>Timothy’s Proven Character</vt:lpstr>
      <vt:lpstr>Timothy’s Proven Character</vt:lpstr>
      <vt:lpstr>Timothy’s Service in the Gospel</vt:lpstr>
      <vt:lpstr>Timothy’s Service in the Gospel</vt:lpstr>
      <vt:lpstr>Timothy’s Service in the Gospel</vt:lpstr>
      <vt:lpstr>Timothy’s Service in the Gospel</vt:lpstr>
      <vt:lpstr>Timothy’s Service in the Gospel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172</cp:revision>
  <dcterms:created xsi:type="dcterms:W3CDTF">2008-03-16T18:22:36Z</dcterms:created>
  <dcterms:modified xsi:type="dcterms:W3CDTF">2022-09-18T20:34:43Z</dcterms:modified>
</cp:coreProperties>
</file>