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1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7570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ain and Abel | Answers in Genesis">
            <a:extLst>
              <a:ext uri="{FF2B5EF4-FFF2-40B4-BE49-F238E27FC236}">
                <a16:creationId xmlns:a16="http://schemas.microsoft.com/office/drawing/2014/main" id="{0ACD461F-C9B3-DB38-A534-6184CC19A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" y="2171406"/>
            <a:ext cx="90011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713674-13FC-0EF4-BAB3-B020DCF71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1084"/>
            <a:ext cx="7772400" cy="1426880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Arial Narrow" panose="020B0606020202030204" pitchFamily="34" charset="0"/>
              </a:rPr>
              <a:t>“Am I My Brother’s Keeper?”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AAD3D-38D2-AABC-3F24-141D4AEEC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510072"/>
            <a:ext cx="6858000" cy="86995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 Narrow" panose="020B0606020202030204" pitchFamily="34" charset="0"/>
              </a:rPr>
              <a:t>Genesis 4:3-11</a:t>
            </a:r>
          </a:p>
        </p:txBody>
      </p:sp>
    </p:spTree>
    <p:extLst>
      <p:ext uri="{BB962C8B-B14F-4D97-AF65-F5344CB8AC3E}">
        <p14:creationId xmlns:p14="http://schemas.microsoft.com/office/powerpoint/2010/main" val="314375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563A-5DF5-37D7-A37A-7381CBE2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81E2-437C-9E7E-238C-2A92542C1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Ezekiel 3:16-21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033823-0B1B-4A13-9D5B-7AD93E45D548}"/>
              </a:ext>
            </a:extLst>
          </p:cNvPr>
          <p:cNvSpPr/>
          <p:nvPr/>
        </p:nvSpPr>
        <p:spPr>
          <a:xfrm>
            <a:off x="5389418" y="5126182"/>
            <a:ext cx="3532909" cy="15602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BAD8-3F3A-F9D5-DCCA-6E6E5091BFF8}"/>
              </a:ext>
            </a:extLst>
          </p:cNvPr>
          <p:cNvSpPr txBox="1"/>
          <p:nvPr/>
        </p:nvSpPr>
        <p:spPr>
          <a:xfrm>
            <a:off x="5560003" y="5600058"/>
            <a:ext cx="31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MT" panose="03060802040406070304" pitchFamily="66" charset="0"/>
                <a:ea typeface="+mn-ea"/>
                <a:cs typeface="+mn-cs"/>
              </a:rPr>
              <a:t>My Brother’s Keeper</a:t>
            </a:r>
          </a:p>
        </p:txBody>
      </p:sp>
    </p:spTree>
    <p:extLst>
      <p:ext uri="{BB962C8B-B14F-4D97-AF65-F5344CB8AC3E}">
        <p14:creationId xmlns:p14="http://schemas.microsoft.com/office/powerpoint/2010/main" val="285631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563A-5DF5-37D7-A37A-7381CBE2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81E2-437C-9E7E-238C-2A92542C1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Teach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1 Tim. 4:6</a:t>
            </a:r>
          </a:p>
          <a:p>
            <a:r>
              <a:rPr lang="en-US" sz="3200" b="1" dirty="0"/>
              <a:t>Warn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1 Thess. 5:14</a:t>
            </a:r>
          </a:p>
          <a:p>
            <a:r>
              <a:rPr lang="en-US" sz="3200" b="1" dirty="0"/>
              <a:t>Exhort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Heb. 10:24-25</a:t>
            </a:r>
          </a:p>
          <a:p>
            <a:r>
              <a:rPr lang="en-US" sz="3200" b="1" dirty="0"/>
              <a:t>Restore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James 5:19-20; Gal. 6:1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033823-0B1B-4A13-9D5B-7AD93E45D548}"/>
              </a:ext>
            </a:extLst>
          </p:cNvPr>
          <p:cNvSpPr/>
          <p:nvPr/>
        </p:nvSpPr>
        <p:spPr>
          <a:xfrm>
            <a:off x="5389418" y="5126182"/>
            <a:ext cx="3532909" cy="15602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BAD8-3F3A-F9D5-DCCA-6E6E5091BFF8}"/>
              </a:ext>
            </a:extLst>
          </p:cNvPr>
          <p:cNvSpPr txBox="1"/>
          <p:nvPr/>
        </p:nvSpPr>
        <p:spPr>
          <a:xfrm>
            <a:off x="5560003" y="5600058"/>
            <a:ext cx="31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MT" panose="03060802040406070304" pitchFamily="66" charset="0"/>
                <a:ea typeface="+mn-ea"/>
                <a:cs typeface="+mn-cs"/>
              </a:rPr>
              <a:t>My Brother’s Keeper</a:t>
            </a:r>
          </a:p>
        </p:txBody>
      </p:sp>
    </p:spTree>
    <p:extLst>
      <p:ext uri="{BB962C8B-B14F-4D97-AF65-F5344CB8AC3E}">
        <p14:creationId xmlns:p14="http://schemas.microsoft.com/office/powerpoint/2010/main" val="122894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563A-5DF5-37D7-A37A-7381CBE2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81E2-437C-9E7E-238C-2A92542C1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Teach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1 Tim. 4:6</a:t>
            </a:r>
          </a:p>
          <a:p>
            <a:r>
              <a:rPr lang="en-US" sz="3200" b="1" dirty="0"/>
              <a:t>Warn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1 Thess. 5:14</a:t>
            </a:r>
          </a:p>
          <a:p>
            <a:r>
              <a:rPr lang="en-US" sz="3200" b="1" dirty="0"/>
              <a:t>Exhort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Heb. 10:24-25</a:t>
            </a:r>
          </a:p>
          <a:p>
            <a:r>
              <a:rPr lang="en-US" sz="3200" b="1" dirty="0"/>
              <a:t>Restore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James 5:19-20; Gal. 6:1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033823-0B1B-4A13-9D5B-7AD93E45D548}"/>
              </a:ext>
            </a:extLst>
          </p:cNvPr>
          <p:cNvSpPr/>
          <p:nvPr/>
        </p:nvSpPr>
        <p:spPr>
          <a:xfrm>
            <a:off x="5389418" y="5126182"/>
            <a:ext cx="3532909" cy="15602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BAD8-3F3A-F9D5-DCCA-6E6E5091BFF8}"/>
              </a:ext>
            </a:extLst>
          </p:cNvPr>
          <p:cNvSpPr txBox="1"/>
          <p:nvPr/>
        </p:nvSpPr>
        <p:spPr>
          <a:xfrm>
            <a:off x="5560003" y="5600058"/>
            <a:ext cx="31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MT" panose="03060802040406070304" pitchFamily="66" charset="0"/>
                <a:ea typeface="+mn-ea"/>
                <a:cs typeface="+mn-cs"/>
              </a:rPr>
              <a:t>My Brother’s Keeper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A11AF26-A2AB-3547-EC4C-458730F62276}"/>
              </a:ext>
            </a:extLst>
          </p:cNvPr>
          <p:cNvSpPr/>
          <p:nvPr/>
        </p:nvSpPr>
        <p:spPr>
          <a:xfrm>
            <a:off x="374073" y="1828812"/>
            <a:ext cx="8372475" cy="290945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6DA42-E106-9882-6E3B-AAC29CC3A718}"/>
              </a:ext>
            </a:extLst>
          </p:cNvPr>
          <p:cNvSpPr txBox="1"/>
          <p:nvPr/>
        </p:nvSpPr>
        <p:spPr>
          <a:xfrm>
            <a:off x="928255" y="2116581"/>
            <a:ext cx="728749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Help Others, We Must…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Become Observant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Take Time to Inquire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 Personally Involved</a:t>
            </a:r>
          </a:p>
        </p:txBody>
      </p:sp>
    </p:spTree>
    <p:extLst>
      <p:ext uri="{BB962C8B-B14F-4D97-AF65-F5344CB8AC3E}">
        <p14:creationId xmlns:p14="http://schemas.microsoft.com/office/powerpoint/2010/main" val="2040794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563A-5DF5-37D7-A37A-7381CBE2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81E2-437C-9E7E-238C-2A92542C1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2873"/>
            <a:ext cx="7886700" cy="3974090"/>
          </a:xfrm>
        </p:spPr>
        <p:txBody>
          <a:bodyPr>
            <a:normAutofit/>
          </a:bodyPr>
          <a:lstStyle/>
          <a:p>
            <a:r>
              <a:rPr lang="en-US" sz="3200" b="1" dirty="0"/>
              <a:t>An Influence for Good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Matt. 5:13-16</a:t>
            </a:r>
          </a:p>
          <a:p>
            <a:r>
              <a:rPr lang="en-US" sz="3200" b="1" dirty="0"/>
              <a:t>An Influence for Evil -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Luke 17:1-4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033823-0B1B-4A13-9D5B-7AD93E45D548}"/>
              </a:ext>
            </a:extLst>
          </p:cNvPr>
          <p:cNvSpPr/>
          <p:nvPr/>
        </p:nvSpPr>
        <p:spPr>
          <a:xfrm>
            <a:off x="5389418" y="5126182"/>
            <a:ext cx="3532909" cy="15602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BAD8-3F3A-F9D5-DCCA-6E6E5091BFF8}"/>
              </a:ext>
            </a:extLst>
          </p:cNvPr>
          <p:cNvSpPr txBox="1"/>
          <p:nvPr/>
        </p:nvSpPr>
        <p:spPr>
          <a:xfrm>
            <a:off x="5560003" y="5600058"/>
            <a:ext cx="31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MT" panose="03060802040406070304" pitchFamily="66" charset="0"/>
                <a:ea typeface="+mn-ea"/>
                <a:cs typeface="+mn-cs"/>
              </a:rPr>
              <a:t>My Brother’s Keeper</a:t>
            </a:r>
          </a:p>
        </p:txBody>
      </p:sp>
    </p:spTree>
    <p:extLst>
      <p:ext uri="{BB962C8B-B14F-4D97-AF65-F5344CB8AC3E}">
        <p14:creationId xmlns:p14="http://schemas.microsoft.com/office/powerpoint/2010/main" val="160527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563A-5DF5-37D7-A37A-7381CBE2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Brother’s Keeper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81E2-437C-9E7E-238C-2A92542C1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must seek and save the lost.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must take an active interest in our brethren; helping them when we can.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must always preserve our character and be a positive influence on others. 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033823-0B1B-4A13-9D5B-7AD93E45D548}"/>
              </a:ext>
            </a:extLst>
          </p:cNvPr>
          <p:cNvSpPr/>
          <p:nvPr/>
        </p:nvSpPr>
        <p:spPr>
          <a:xfrm>
            <a:off x="5389418" y="5126182"/>
            <a:ext cx="3532909" cy="156022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BAD8-3F3A-F9D5-DCCA-6E6E5091BFF8}"/>
              </a:ext>
            </a:extLst>
          </p:cNvPr>
          <p:cNvSpPr txBox="1"/>
          <p:nvPr/>
        </p:nvSpPr>
        <p:spPr>
          <a:xfrm>
            <a:off x="5560003" y="5600058"/>
            <a:ext cx="31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MT" panose="03060802040406070304" pitchFamily="66" charset="0"/>
                <a:ea typeface="+mn-ea"/>
                <a:cs typeface="+mn-cs"/>
              </a:rPr>
              <a:t>My Brother’s Keeper</a:t>
            </a:r>
          </a:p>
        </p:txBody>
      </p:sp>
    </p:spTree>
    <p:extLst>
      <p:ext uri="{BB962C8B-B14F-4D97-AF65-F5344CB8AC3E}">
        <p14:creationId xmlns:p14="http://schemas.microsoft.com/office/powerpoint/2010/main" val="294544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75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156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Brush Script MT</vt:lpstr>
      <vt:lpstr>Calibri</vt:lpstr>
      <vt:lpstr>Calibri Light</vt:lpstr>
      <vt:lpstr>2_Office Theme</vt:lpstr>
      <vt:lpstr>3_Office Theme</vt:lpstr>
      <vt:lpstr>PowerPoint Presentation</vt:lpstr>
      <vt:lpstr>“Am I My Brother’s Keeper?”</vt:lpstr>
      <vt:lpstr>The Lost</vt:lpstr>
      <vt:lpstr>Our Brethren</vt:lpstr>
      <vt:lpstr>Our Brethren</vt:lpstr>
      <vt:lpstr>Our Influence</vt:lpstr>
      <vt:lpstr>Our Brother’s Keeper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164</cp:revision>
  <dcterms:created xsi:type="dcterms:W3CDTF">2008-03-16T18:22:36Z</dcterms:created>
  <dcterms:modified xsi:type="dcterms:W3CDTF">2022-08-28T18:42:16Z</dcterms:modified>
</cp:coreProperties>
</file>