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 id="2147483772" r:id="rId2"/>
  </p:sldMasterIdLst>
  <p:notesMasterIdLst>
    <p:notesMasterId r:id="rId18"/>
  </p:notesMasterIdLst>
  <p:sldIdLst>
    <p:sldId id="259" r:id="rId3"/>
    <p:sldId id="256" r:id="rId4"/>
    <p:sldId id="258" r:id="rId5"/>
    <p:sldId id="266" r:id="rId6"/>
    <p:sldId id="578" r:id="rId7"/>
    <p:sldId id="579" r:id="rId8"/>
    <p:sldId id="580" r:id="rId9"/>
    <p:sldId id="581" r:id="rId10"/>
    <p:sldId id="268" r:id="rId11"/>
    <p:sldId id="582" r:id="rId12"/>
    <p:sldId id="583" r:id="rId13"/>
    <p:sldId id="584" r:id="rId14"/>
    <p:sldId id="585" r:id="rId15"/>
    <p:sldId id="257" r:id="rId16"/>
    <p:sldId id="26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23" autoAdjust="0"/>
    <p:restoredTop sz="86325" autoAdjust="0"/>
  </p:normalViewPr>
  <p:slideViewPr>
    <p:cSldViewPr>
      <p:cViewPr varScale="1">
        <p:scale>
          <a:sx n="43" d="100"/>
          <a:sy n="43" d="100"/>
        </p:scale>
        <p:origin x="56" y="50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002"/>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a:pPr/>
              <a:t>8/8/2022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60F119-1FF8-4546-B33C-D899D33F052B}"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1566103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60F119-1FF8-4546-B33C-D899D33F052B}"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2010294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60F119-1FF8-4546-B33C-D899D33F052B}"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2728858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EE0B3-64D9-4BB9-94BE-6933DB31694A}"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3B2FF-CAEC-4441-9652-2589DCCE5C26}" type="slidenum">
              <a:rPr lang="en-US" smtClean="0"/>
              <a:t>‹#›</a:t>
            </a:fld>
            <a:endParaRPr lang="en-US"/>
          </a:p>
        </p:txBody>
      </p:sp>
    </p:spTree>
    <p:extLst>
      <p:ext uri="{BB962C8B-B14F-4D97-AF65-F5344CB8AC3E}">
        <p14:creationId xmlns:p14="http://schemas.microsoft.com/office/powerpoint/2010/main" val="348000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EE0B3-64D9-4BB9-94BE-6933DB31694A}"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3B2FF-CAEC-4441-9652-2589DCCE5C26}" type="slidenum">
              <a:rPr lang="en-US" smtClean="0"/>
              <a:t>‹#›</a:t>
            </a:fld>
            <a:endParaRPr lang="en-US"/>
          </a:p>
        </p:txBody>
      </p:sp>
    </p:spTree>
    <p:extLst>
      <p:ext uri="{BB962C8B-B14F-4D97-AF65-F5344CB8AC3E}">
        <p14:creationId xmlns:p14="http://schemas.microsoft.com/office/powerpoint/2010/main" val="1722079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9EE0B3-64D9-4BB9-94BE-6933DB31694A}"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3B2FF-CAEC-4441-9652-2589DCCE5C26}" type="slidenum">
              <a:rPr lang="en-US" smtClean="0"/>
              <a:t>‹#›</a:t>
            </a:fld>
            <a:endParaRPr lang="en-US"/>
          </a:p>
        </p:txBody>
      </p:sp>
    </p:spTree>
    <p:extLst>
      <p:ext uri="{BB962C8B-B14F-4D97-AF65-F5344CB8AC3E}">
        <p14:creationId xmlns:p14="http://schemas.microsoft.com/office/powerpoint/2010/main" val="1856853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EE0B3-64D9-4BB9-94BE-6933DB31694A}" type="datetimeFigureOut">
              <a:rPr lang="en-US" smtClean="0"/>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3B2FF-CAEC-4441-9652-2589DCCE5C26}" type="slidenum">
              <a:rPr lang="en-US" smtClean="0"/>
              <a:t>‹#›</a:t>
            </a:fld>
            <a:endParaRPr lang="en-US"/>
          </a:p>
        </p:txBody>
      </p:sp>
    </p:spTree>
    <p:extLst>
      <p:ext uri="{BB962C8B-B14F-4D97-AF65-F5344CB8AC3E}">
        <p14:creationId xmlns:p14="http://schemas.microsoft.com/office/powerpoint/2010/main" val="2258740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EE0B3-64D9-4BB9-94BE-6933DB31694A}" type="datetimeFigureOut">
              <a:rPr lang="en-US" smtClean="0"/>
              <a:t>8/8/2022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93B2FF-CAEC-4441-9652-2589DCCE5C26}" type="slidenum">
              <a:rPr lang="en-US" smtClean="0"/>
              <a:t>‹#›</a:t>
            </a:fld>
            <a:endParaRPr lang="en-US"/>
          </a:p>
        </p:txBody>
      </p:sp>
    </p:spTree>
    <p:extLst>
      <p:ext uri="{BB962C8B-B14F-4D97-AF65-F5344CB8AC3E}">
        <p14:creationId xmlns:p14="http://schemas.microsoft.com/office/powerpoint/2010/main" val="1065756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EE0B3-64D9-4BB9-94BE-6933DB31694A}" type="datetimeFigureOut">
              <a:rPr lang="en-US" smtClean="0"/>
              <a:t>8/8/2022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93B2FF-CAEC-4441-9652-2589DCCE5C26}" type="slidenum">
              <a:rPr lang="en-US" smtClean="0"/>
              <a:t>‹#›</a:t>
            </a:fld>
            <a:endParaRPr lang="en-US"/>
          </a:p>
        </p:txBody>
      </p:sp>
    </p:spTree>
    <p:extLst>
      <p:ext uri="{BB962C8B-B14F-4D97-AF65-F5344CB8AC3E}">
        <p14:creationId xmlns:p14="http://schemas.microsoft.com/office/powerpoint/2010/main" val="1430290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EE0B3-64D9-4BB9-94BE-6933DB31694A}" type="datetimeFigureOut">
              <a:rPr lang="en-US" smtClean="0"/>
              <a:t>8/8/2022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93B2FF-CAEC-4441-9652-2589DCCE5C26}" type="slidenum">
              <a:rPr lang="en-US" smtClean="0"/>
              <a:t>‹#›</a:t>
            </a:fld>
            <a:endParaRPr lang="en-US"/>
          </a:p>
        </p:txBody>
      </p:sp>
    </p:spTree>
    <p:extLst>
      <p:ext uri="{BB962C8B-B14F-4D97-AF65-F5344CB8AC3E}">
        <p14:creationId xmlns:p14="http://schemas.microsoft.com/office/powerpoint/2010/main" val="3105140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9EE0B3-64D9-4BB9-94BE-6933DB31694A}" type="datetimeFigureOut">
              <a:rPr lang="en-US" smtClean="0"/>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3B2FF-CAEC-4441-9652-2589DCCE5C26}" type="slidenum">
              <a:rPr lang="en-US" smtClean="0"/>
              <a:t>‹#›</a:t>
            </a:fld>
            <a:endParaRPr lang="en-US"/>
          </a:p>
        </p:txBody>
      </p:sp>
    </p:spTree>
    <p:extLst>
      <p:ext uri="{BB962C8B-B14F-4D97-AF65-F5344CB8AC3E}">
        <p14:creationId xmlns:p14="http://schemas.microsoft.com/office/powerpoint/2010/main" val="111152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60F119-1FF8-4546-B33C-D899D33F052B}"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462279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9EE0B3-64D9-4BB9-94BE-6933DB31694A}" type="datetimeFigureOut">
              <a:rPr lang="en-US" smtClean="0"/>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3B2FF-CAEC-4441-9652-2589DCCE5C26}" type="slidenum">
              <a:rPr lang="en-US" smtClean="0"/>
              <a:t>‹#›</a:t>
            </a:fld>
            <a:endParaRPr lang="en-US"/>
          </a:p>
        </p:txBody>
      </p:sp>
    </p:spTree>
    <p:extLst>
      <p:ext uri="{BB962C8B-B14F-4D97-AF65-F5344CB8AC3E}">
        <p14:creationId xmlns:p14="http://schemas.microsoft.com/office/powerpoint/2010/main" val="3896827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EE0B3-64D9-4BB9-94BE-6933DB31694A}"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3B2FF-CAEC-4441-9652-2589DCCE5C26}" type="slidenum">
              <a:rPr lang="en-US" smtClean="0"/>
              <a:t>‹#›</a:t>
            </a:fld>
            <a:endParaRPr lang="en-US"/>
          </a:p>
        </p:txBody>
      </p:sp>
    </p:spTree>
    <p:extLst>
      <p:ext uri="{BB962C8B-B14F-4D97-AF65-F5344CB8AC3E}">
        <p14:creationId xmlns:p14="http://schemas.microsoft.com/office/powerpoint/2010/main" val="2521820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EE0B3-64D9-4BB9-94BE-6933DB31694A}"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3B2FF-CAEC-4441-9652-2589DCCE5C26}" type="slidenum">
              <a:rPr lang="en-US" smtClean="0"/>
              <a:t>‹#›</a:t>
            </a:fld>
            <a:endParaRPr lang="en-US"/>
          </a:p>
        </p:txBody>
      </p:sp>
    </p:spTree>
    <p:extLst>
      <p:ext uri="{BB962C8B-B14F-4D97-AF65-F5344CB8AC3E}">
        <p14:creationId xmlns:p14="http://schemas.microsoft.com/office/powerpoint/2010/main" val="1984414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0F119-1FF8-4546-B33C-D899D33F052B}"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317388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60F119-1FF8-4546-B33C-D899D33F052B}" type="datetimeFigureOut">
              <a:rPr lang="en-US" smtClean="0"/>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3299276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60F119-1FF8-4546-B33C-D899D33F052B}" type="datetimeFigureOut">
              <a:rPr lang="en-US" smtClean="0"/>
              <a:t>8/8/2022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328570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60F119-1FF8-4546-B33C-D899D33F052B}" type="datetimeFigureOut">
              <a:rPr lang="en-US" smtClean="0"/>
              <a:t>8/8/2022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151628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60F119-1FF8-4546-B33C-D899D33F052B}" type="datetimeFigureOut">
              <a:rPr lang="en-US" smtClean="0"/>
              <a:t>8/8/2022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1702982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60F119-1FF8-4546-B33C-D899D33F052B}" type="datetimeFigureOut">
              <a:rPr lang="en-US" smtClean="0"/>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322777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60F119-1FF8-4546-B33C-D899D33F052B}" type="datetimeFigureOut">
              <a:rPr lang="en-US" smtClean="0"/>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476803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60F119-1FF8-4546-B33C-D899D33F052B}" type="datetimeFigureOut">
              <a:rPr lang="en-US" smtClean="0"/>
              <a:t>8/8/2022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070FE-0EBA-446C-AA80-56E31AE14312}" type="slidenum">
              <a:rPr lang="en-US" smtClean="0"/>
              <a:t>‹#›</a:t>
            </a:fld>
            <a:endParaRPr lang="en-US"/>
          </a:p>
        </p:txBody>
      </p:sp>
    </p:spTree>
    <p:extLst>
      <p:ext uri="{BB962C8B-B14F-4D97-AF65-F5344CB8AC3E}">
        <p14:creationId xmlns:p14="http://schemas.microsoft.com/office/powerpoint/2010/main" val="354980225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EE0B3-64D9-4BB9-94BE-6933DB31694A}" type="datetimeFigureOut">
              <a:rPr lang="en-US" smtClean="0"/>
              <a:t>8/8/2022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93B2FF-CAEC-4441-9652-2589DCCE5C26}" type="slidenum">
              <a:rPr lang="en-US" smtClean="0"/>
              <a:t>‹#›</a:t>
            </a:fld>
            <a:endParaRPr lang="en-US"/>
          </a:p>
        </p:txBody>
      </p:sp>
    </p:spTree>
    <p:extLst>
      <p:ext uri="{BB962C8B-B14F-4D97-AF65-F5344CB8AC3E}">
        <p14:creationId xmlns:p14="http://schemas.microsoft.com/office/powerpoint/2010/main" val="1108224842"/>
      </p:ext>
    </p:extLst>
  </p:cSld>
  <p:clrMap bg1="dk1" tx1="lt1" bg2="dk2"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4147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A1D95-4448-2908-2CFA-C4570EEAAF94}"/>
              </a:ext>
            </a:extLst>
          </p:cNvPr>
          <p:cNvSpPr>
            <a:spLocks noGrp="1"/>
          </p:cNvSpPr>
          <p:nvPr>
            <p:ph type="title"/>
          </p:nvPr>
        </p:nvSpPr>
        <p:spPr>
          <a:xfrm>
            <a:off x="4430232" y="6176963"/>
            <a:ext cx="5460261" cy="599080"/>
          </a:xfrm>
        </p:spPr>
        <p:txBody>
          <a:bodyPr>
            <a:noAutofit/>
          </a:bodyPr>
          <a:lstStyle/>
          <a:p>
            <a:r>
              <a:rPr lang="en-US" sz="3200" dirty="0">
                <a:latin typeface="Comic Sans MS" panose="030F0702030302020204" pitchFamily="66" charset="0"/>
              </a:rPr>
              <a:t>Philippians 2:1-8 ESV</a:t>
            </a:r>
          </a:p>
        </p:txBody>
      </p:sp>
      <p:sp>
        <p:nvSpPr>
          <p:cNvPr id="4" name="Content Placeholder 3">
            <a:extLst>
              <a:ext uri="{FF2B5EF4-FFF2-40B4-BE49-F238E27FC236}">
                <a16:creationId xmlns:a16="http://schemas.microsoft.com/office/drawing/2014/main" id="{81DD51CD-5AC5-7506-6071-1C8A14B435A6}"/>
              </a:ext>
            </a:extLst>
          </p:cNvPr>
          <p:cNvSpPr>
            <a:spLocks noGrp="1"/>
          </p:cNvSpPr>
          <p:nvPr>
            <p:ph idx="1"/>
          </p:nvPr>
        </p:nvSpPr>
        <p:spPr>
          <a:xfrm>
            <a:off x="486882" y="322890"/>
            <a:ext cx="7886700" cy="5588812"/>
          </a:xfrm>
        </p:spPr>
        <p:txBody>
          <a:bodyPr>
            <a:noAutofit/>
          </a:bodyPr>
          <a:lstStyle/>
          <a:p>
            <a:pPr marL="0" indent="0">
              <a:buNone/>
            </a:pPr>
            <a:r>
              <a:rPr lang="en-US" sz="3600" dirty="0">
                <a:latin typeface="Comic Sans MS" panose="030F0702030302020204" pitchFamily="66" charset="0"/>
              </a:rPr>
              <a:t>(1) So if there is any encouragement in Christ, any comfort from love, any participation in the Spirit, any affection and sympathy, (2) complete my joy by being of the same mind, having the same love, being in full accord and of one mind. (3) Do nothing from selfish ambition or conceit, but in humility count others more significant than yourselves.</a:t>
            </a:r>
          </a:p>
        </p:txBody>
      </p:sp>
    </p:spTree>
    <p:extLst>
      <p:ext uri="{BB962C8B-B14F-4D97-AF65-F5344CB8AC3E}">
        <p14:creationId xmlns:p14="http://schemas.microsoft.com/office/powerpoint/2010/main" val="127488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A1D95-4448-2908-2CFA-C4570EEAAF94}"/>
              </a:ext>
            </a:extLst>
          </p:cNvPr>
          <p:cNvSpPr>
            <a:spLocks noGrp="1"/>
          </p:cNvSpPr>
          <p:nvPr>
            <p:ph type="title"/>
          </p:nvPr>
        </p:nvSpPr>
        <p:spPr>
          <a:xfrm>
            <a:off x="4430232" y="6176963"/>
            <a:ext cx="5460261" cy="599080"/>
          </a:xfrm>
        </p:spPr>
        <p:txBody>
          <a:bodyPr>
            <a:noAutofit/>
          </a:bodyPr>
          <a:lstStyle/>
          <a:p>
            <a:r>
              <a:rPr lang="en-US" sz="3200">
                <a:latin typeface="Comic Sans MS" panose="030F0702030302020204" pitchFamily="66" charset="0"/>
              </a:rPr>
              <a:t>Philippians 2:1-8 ESV</a:t>
            </a:r>
            <a:endParaRPr lang="en-US" sz="3200" dirty="0">
              <a:latin typeface="Comic Sans MS" panose="030F0702030302020204" pitchFamily="66" charset="0"/>
            </a:endParaRPr>
          </a:p>
        </p:txBody>
      </p:sp>
      <p:sp>
        <p:nvSpPr>
          <p:cNvPr id="4" name="Content Placeholder 3">
            <a:extLst>
              <a:ext uri="{FF2B5EF4-FFF2-40B4-BE49-F238E27FC236}">
                <a16:creationId xmlns:a16="http://schemas.microsoft.com/office/drawing/2014/main" id="{81DD51CD-5AC5-7506-6071-1C8A14B435A6}"/>
              </a:ext>
            </a:extLst>
          </p:cNvPr>
          <p:cNvSpPr>
            <a:spLocks noGrp="1"/>
          </p:cNvSpPr>
          <p:nvPr>
            <p:ph idx="1"/>
          </p:nvPr>
        </p:nvSpPr>
        <p:spPr>
          <a:xfrm>
            <a:off x="486882" y="322890"/>
            <a:ext cx="7886700" cy="5588812"/>
          </a:xfrm>
        </p:spPr>
        <p:txBody>
          <a:bodyPr>
            <a:noAutofit/>
          </a:bodyPr>
          <a:lstStyle/>
          <a:p>
            <a:pPr marL="0" indent="0">
              <a:buNone/>
            </a:pPr>
            <a:r>
              <a:rPr lang="en-US" sz="3600" dirty="0">
                <a:latin typeface="Comic Sans MS" panose="030F0702030302020204" pitchFamily="66" charset="0"/>
              </a:rPr>
              <a:t> (4) Let each of you look not only to his own interests, but also to the interests of others. (5) Have this mind among yourselves, which is yours in Christ Jesus, (6) who, though he was in the form of God, did not count equality with God a thing to be grasped,</a:t>
            </a:r>
          </a:p>
        </p:txBody>
      </p:sp>
    </p:spTree>
    <p:extLst>
      <p:ext uri="{BB962C8B-B14F-4D97-AF65-F5344CB8AC3E}">
        <p14:creationId xmlns:p14="http://schemas.microsoft.com/office/powerpoint/2010/main" val="4235525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A1D95-4448-2908-2CFA-C4570EEAAF94}"/>
              </a:ext>
            </a:extLst>
          </p:cNvPr>
          <p:cNvSpPr>
            <a:spLocks noGrp="1"/>
          </p:cNvSpPr>
          <p:nvPr>
            <p:ph type="title"/>
          </p:nvPr>
        </p:nvSpPr>
        <p:spPr>
          <a:xfrm>
            <a:off x="4430232" y="6176963"/>
            <a:ext cx="5460261" cy="599080"/>
          </a:xfrm>
        </p:spPr>
        <p:txBody>
          <a:bodyPr>
            <a:noAutofit/>
          </a:bodyPr>
          <a:lstStyle/>
          <a:p>
            <a:r>
              <a:rPr lang="en-US" sz="3200">
                <a:latin typeface="Comic Sans MS" panose="030F0702030302020204" pitchFamily="66" charset="0"/>
              </a:rPr>
              <a:t>Philippians 2:1-8 ESV</a:t>
            </a:r>
            <a:endParaRPr lang="en-US" sz="3200" dirty="0">
              <a:latin typeface="Comic Sans MS" panose="030F0702030302020204" pitchFamily="66" charset="0"/>
            </a:endParaRPr>
          </a:p>
        </p:txBody>
      </p:sp>
      <p:sp>
        <p:nvSpPr>
          <p:cNvPr id="4" name="Content Placeholder 3">
            <a:extLst>
              <a:ext uri="{FF2B5EF4-FFF2-40B4-BE49-F238E27FC236}">
                <a16:creationId xmlns:a16="http://schemas.microsoft.com/office/drawing/2014/main" id="{81DD51CD-5AC5-7506-6071-1C8A14B435A6}"/>
              </a:ext>
            </a:extLst>
          </p:cNvPr>
          <p:cNvSpPr>
            <a:spLocks noGrp="1"/>
          </p:cNvSpPr>
          <p:nvPr>
            <p:ph idx="1"/>
          </p:nvPr>
        </p:nvSpPr>
        <p:spPr>
          <a:xfrm>
            <a:off x="486882" y="322890"/>
            <a:ext cx="7886700" cy="5588812"/>
          </a:xfrm>
        </p:spPr>
        <p:txBody>
          <a:bodyPr>
            <a:noAutofit/>
          </a:bodyPr>
          <a:lstStyle/>
          <a:p>
            <a:pPr marL="0" indent="0">
              <a:buNone/>
            </a:pPr>
            <a:r>
              <a:rPr lang="en-US" sz="3600" dirty="0">
                <a:latin typeface="Comic Sans MS" panose="030F0702030302020204" pitchFamily="66" charset="0"/>
              </a:rPr>
              <a:t>(7) but emptied himself, by taking the form of a servant, being born in the likeness of men. (8) And being found in human form, he humbled himself by becoming obedient to the point of death, even death on a cross.</a:t>
            </a:r>
          </a:p>
        </p:txBody>
      </p:sp>
    </p:spTree>
    <p:extLst>
      <p:ext uri="{BB962C8B-B14F-4D97-AF65-F5344CB8AC3E}">
        <p14:creationId xmlns:p14="http://schemas.microsoft.com/office/powerpoint/2010/main" val="1145000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A1D95-4448-2908-2CFA-C4570EEAAF94}"/>
              </a:ext>
            </a:extLst>
          </p:cNvPr>
          <p:cNvSpPr>
            <a:spLocks noGrp="1"/>
          </p:cNvSpPr>
          <p:nvPr>
            <p:ph type="title"/>
          </p:nvPr>
        </p:nvSpPr>
        <p:spPr>
          <a:xfrm>
            <a:off x="3480390" y="6176963"/>
            <a:ext cx="5460261" cy="599080"/>
          </a:xfrm>
        </p:spPr>
        <p:txBody>
          <a:bodyPr>
            <a:noAutofit/>
          </a:bodyPr>
          <a:lstStyle/>
          <a:p>
            <a:pPr algn="r"/>
            <a:r>
              <a:rPr lang="en-US" sz="3200" dirty="0">
                <a:latin typeface="Comic Sans MS" panose="030F0702030302020204" pitchFamily="66" charset="0"/>
              </a:rPr>
              <a:t>Romans 12:16 </a:t>
            </a:r>
          </a:p>
        </p:txBody>
      </p:sp>
      <p:sp>
        <p:nvSpPr>
          <p:cNvPr id="4" name="Content Placeholder 3">
            <a:extLst>
              <a:ext uri="{FF2B5EF4-FFF2-40B4-BE49-F238E27FC236}">
                <a16:creationId xmlns:a16="http://schemas.microsoft.com/office/drawing/2014/main" id="{81DD51CD-5AC5-7506-6071-1C8A14B435A6}"/>
              </a:ext>
            </a:extLst>
          </p:cNvPr>
          <p:cNvSpPr>
            <a:spLocks noGrp="1"/>
          </p:cNvSpPr>
          <p:nvPr>
            <p:ph idx="1"/>
          </p:nvPr>
        </p:nvSpPr>
        <p:spPr>
          <a:xfrm>
            <a:off x="486882" y="322890"/>
            <a:ext cx="7886700" cy="5588812"/>
          </a:xfrm>
        </p:spPr>
        <p:txBody>
          <a:bodyPr>
            <a:noAutofit/>
          </a:bodyPr>
          <a:lstStyle/>
          <a:p>
            <a:pPr marL="0" indent="0">
              <a:buNone/>
            </a:pPr>
            <a:r>
              <a:rPr lang="en-US" sz="3600" dirty="0">
                <a:latin typeface="Comic Sans MS" panose="030F0702030302020204" pitchFamily="66" charset="0"/>
              </a:rPr>
              <a:t>[KJV] (16) Be of the same mind one toward another. Mind not high things, but condescend to men of low estate. Be not wise in your own conceits.</a:t>
            </a:r>
          </a:p>
          <a:p>
            <a:pPr marL="0" indent="0">
              <a:buNone/>
            </a:pPr>
            <a:endParaRPr lang="en-US" sz="3600" dirty="0">
              <a:latin typeface="Comic Sans MS" panose="030F0702030302020204" pitchFamily="66" charset="0"/>
            </a:endParaRPr>
          </a:p>
          <a:p>
            <a:pPr marL="0" indent="0">
              <a:buNone/>
            </a:pPr>
            <a:r>
              <a:rPr lang="en-US" sz="3600" dirty="0">
                <a:latin typeface="Comic Sans MS" panose="030F0702030302020204" pitchFamily="66" charset="0"/>
              </a:rPr>
              <a:t>[ESV] (16) Live in harmony with one another. Do not be haughty, but associate with the lowly. Never be wise in your own sight.</a:t>
            </a:r>
          </a:p>
        </p:txBody>
      </p:sp>
    </p:spTree>
    <p:extLst>
      <p:ext uri="{BB962C8B-B14F-4D97-AF65-F5344CB8AC3E}">
        <p14:creationId xmlns:p14="http://schemas.microsoft.com/office/powerpoint/2010/main" val="2622122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A1D95-4448-2908-2CFA-C4570EEAAF94}"/>
              </a:ext>
            </a:extLst>
          </p:cNvPr>
          <p:cNvSpPr>
            <a:spLocks noGrp="1"/>
          </p:cNvSpPr>
          <p:nvPr>
            <p:ph type="title"/>
          </p:nvPr>
        </p:nvSpPr>
        <p:spPr/>
        <p:txBody>
          <a:bodyPr>
            <a:normAutofit fontScale="90000"/>
          </a:bodyPr>
          <a:lstStyle/>
          <a:p>
            <a:r>
              <a:rPr lang="en-US" sz="5400" dirty="0">
                <a:latin typeface="Comic Sans MS" panose="030F0702030302020204" pitchFamily="66" charset="0"/>
              </a:rPr>
              <a:t>How to Pick Raspberries</a:t>
            </a:r>
          </a:p>
        </p:txBody>
      </p:sp>
      <p:sp>
        <p:nvSpPr>
          <p:cNvPr id="4" name="Content Placeholder 3">
            <a:extLst>
              <a:ext uri="{FF2B5EF4-FFF2-40B4-BE49-F238E27FC236}">
                <a16:creationId xmlns:a16="http://schemas.microsoft.com/office/drawing/2014/main" id="{81DD51CD-5AC5-7506-6071-1C8A14B435A6}"/>
              </a:ext>
            </a:extLst>
          </p:cNvPr>
          <p:cNvSpPr>
            <a:spLocks noGrp="1"/>
          </p:cNvSpPr>
          <p:nvPr>
            <p:ph idx="1"/>
          </p:nvPr>
        </p:nvSpPr>
        <p:spPr/>
        <p:txBody>
          <a:bodyPr>
            <a:normAutofit/>
          </a:bodyPr>
          <a:lstStyle/>
          <a:p>
            <a:r>
              <a:rPr lang="en-US" sz="4000" dirty="0">
                <a:latin typeface="Comic Sans MS" panose="030F0702030302020204" pitchFamily="66" charset="0"/>
              </a:rPr>
              <a:t>Do the work</a:t>
            </a:r>
          </a:p>
          <a:p>
            <a:r>
              <a:rPr lang="en-US" sz="4000" dirty="0">
                <a:latin typeface="Comic Sans MS" panose="030F0702030302020204" pitchFamily="66" charset="0"/>
              </a:rPr>
              <a:t>Change your perspective</a:t>
            </a:r>
          </a:p>
          <a:p>
            <a:r>
              <a:rPr lang="en-US" sz="4000" dirty="0">
                <a:latin typeface="Comic Sans MS" panose="030F0702030302020204" pitchFamily="66" charset="0"/>
              </a:rPr>
              <a:t>Lower yourself</a:t>
            </a:r>
            <a:endParaRPr lang="en-US" sz="2000" dirty="0">
              <a:latin typeface="Comic Sans MS" panose="030F0702030302020204" pitchFamily="66" charset="0"/>
            </a:endParaRPr>
          </a:p>
        </p:txBody>
      </p:sp>
    </p:spTree>
    <p:extLst>
      <p:ext uri="{BB962C8B-B14F-4D97-AF65-F5344CB8AC3E}">
        <p14:creationId xmlns:p14="http://schemas.microsoft.com/office/powerpoint/2010/main" val="2984921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605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A1D95-4448-2908-2CFA-C4570EEAAF94}"/>
              </a:ext>
            </a:extLst>
          </p:cNvPr>
          <p:cNvSpPr>
            <a:spLocks noGrp="1"/>
          </p:cNvSpPr>
          <p:nvPr>
            <p:ph type="ctrTitle"/>
          </p:nvPr>
        </p:nvSpPr>
        <p:spPr/>
        <p:txBody>
          <a:bodyPr/>
          <a:lstStyle/>
          <a:p>
            <a:r>
              <a:rPr lang="en-US" dirty="0">
                <a:latin typeface="Comic Sans MS" panose="030F0702030302020204" pitchFamily="66" charset="0"/>
              </a:rPr>
              <a:t>How to Pick Raspberries</a:t>
            </a:r>
          </a:p>
        </p:txBody>
      </p:sp>
      <p:sp>
        <p:nvSpPr>
          <p:cNvPr id="3" name="Subtitle 2">
            <a:extLst>
              <a:ext uri="{FF2B5EF4-FFF2-40B4-BE49-F238E27FC236}">
                <a16:creationId xmlns:a16="http://schemas.microsoft.com/office/drawing/2014/main" id="{30F160F3-78E5-D1D4-0006-23B1197DBA7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02443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A1D95-4448-2908-2CFA-C4570EEAAF94}"/>
              </a:ext>
            </a:extLst>
          </p:cNvPr>
          <p:cNvSpPr>
            <a:spLocks noGrp="1"/>
          </p:cNvSpPr>
          <p:nvPr>
            <p:ph type="title"/>
          </p:nvPr>
        </p:nvSpPr>
        <p:spPr>
          <a:xfrm>
            <a:off x="4430232" y="6176963"/>
            <a:ext cx="5460261" cy="599080"/>
          </a:xfrm>
        </p:spPr>
        <p:txBody>
          <a:bodyPr>
            <a:noAutofit/>
          </a:bodyPr>
          <a:lstStyle/>
          <a:p>
            <a:r>
              <a:rPr lang="en-US" sz="3200" dirty="0">
                <a:latin typeface="Comic Sans MS" panose="030F0702030302020204" pitchFamily="66" charset="0"/>
              </a:rPr>
              <a:t>Ecclesiastes 3:1-2 ESV</a:t>
            </a:r>
          </a:p>
        </p:txBody>
      </p:sp>
      <p:sp>
        <p:nvSpPr>
          <p:cNvPr id="4" name="Content Placeholder 3">
            <a:extLst>
              <a:ext uri="{FF2B5EF4-FFF2-40B4-BE49-F238E27FC236}">
                <a16:creationId xmlns:a16="http://schemas.microsoft.com/office/drawing/2014/main" id="{81DD51CD-5AC5-7506-6071-1C8A14B435A6}"/>
              </a:ext>
            </a:extLst>
          </p:cNvPr>
          <p:cNvSpPr>
            <a:spLocks noGrp="1"/>
          </p:cNvSpPr>
          <p:nvPr>
            <p:ph idx="1"/>
          </p:nvPr>
        </p:nvSpPr>
        <p:spPr>
          <a:xfrm>
            <a:off x="486882" y="322890"/>
            <a:ext cx="7886700" cy="5588812"/>
          </a:xfrm>
        </p:spPr>
        <p:txBody>
          <a:bodyPr>
            <a:normAutofit/>
          </a:bodyPr>
          <a:lstStyle/>
          <a:p>
            <a:pPr marL="0" indent="0">
              <a:buNone/>
            </a:pPr>
            <a:r>
              <a:rPr lang="en-US" sz="4400" dirty="0">
                <a:latin typeface="Comic Sans MS" panose="030F0702030302020204" pitchFamily="66" charset="0"/>
              </a:rPr>
              <a:t>(1) For everything there is a season, and a time for every matter under heaven: (2) a time to be born, and a time to die; a time to plant, and a time to pluck up what is planted;</a:t>
            </a:r>
          </a:p>
        </p:txBody>
      </p:sp>
    </p:spTree>
    <p:extLst>
      <p:ext uri="{BB962C8B-B14F-4D97-AF65-F5344CB8AC3E}">
        <p14:creationId xmlns:p14="http://schemas.microsoft.com/office/powerpoint/2010/main" val="2233286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A1D95-4448-2908-2CFA-C4570EEAAF94}"/>
              </a:ext>
            </a:extLst>
          </p:cNvPr>
          <p:cNvSpPr>
            <a:spLocks noGrp="1"/>
          </p:cNvSpPr>
          <p:nvPr>
            <p:ph type="title"/>
          </p:nvPr>
        </p:nvSpPr>
        <p:spPr/>
        <p:txBody>
          <a:bodyPr>
            <a:normAutofit fontScale="90000"/>
          </a:bodyPr>
          <a:lstStyle/>
          <a:p>
            <a:r>
              <a:rPr lang="en-US" sz="5400" dirty="0">
                <a:latin typeface="Comic Sans MS" panose="030F0702030302020204" pitchFamily="66" charset="0"/>
              </a:rPr>
              <a:t>How to Pick Raspberries</a:t>
            </a:r>
          </a:p>
        </p:txBody>
      </p:sp>
      <p:sp>
        <p:nvSpPr>
          <p:cNvPr id="4" name="Content Placeholder 3">
            <a:extLst>
              <a:ext uri="{FF2B5EF4-FFF2-40B4-BE49-F238E27FC236}">
                <a16:creationId xmlns:a16="http://schemas.microsoft.com/office/drawing/2014/main" id="{81DD51CD-5AC5-7506-6071-1C8A14B435A6}"/>
              </a:ext>
            </a:extLst>
          </p:cNvPr>
          <p:cNvSpPr>
            <a:spLocks noGrp="1"/>
          </p:cNvSpPr>
          <p:nvPr>
            <p:ph idx="1"/>
          </p:nvPr>
        </p:nvSpPr>
        <p:spPr/>
        <p:txBody>
          <a:bodyPr>
            <a:normAutofit/>
          </a:bodyPr>
          <a:lstStyle/>
          <a:p>
            <a:r>
              <a:rPr lang="en-US" sz="4000" dirty="0">
                <a:latin typeface="Comic Sans MS" panose="030F0702030302020204" pitchFamily="66" charset="0"/>
              </a:rPr>
              <a:t>Do the work</a:t>
            </a:r>
          </a:p>
        </p:txBody>
      </p:sp>
    </p:spTree>
    <p:extLst>
      <p:ext uri="{BB962C8B-B14F-4D97-AF65-F5344CB8AC3E}">
        <p14:creationId xmlns:p14="http://schemas.microsoft.com/office/powerpoint/2010/main" val="234762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A1D95-4448-2908-2CFA-C4570EEAAF94}"/>
              </a:ext>
            </a:extLst>
          </p:cNvPr>
          <p:cNvSpPr>
            <a:spLocks noGrp="1"/>
          </p:cNvSpPr>
          <p:nvPr>
            <p:ph type="title"/>
          </p:nvPr>
        </p:nvSpPr>
        <p:spPr/>
        <p:txBody>
          <a:bodyPr>
            <a:normAutofit fontScale="90000"/>
          </a:bodyPr>
          <a:lstStyle/>
          <a:p>
            <a:r>
              <a:rPr lang="en-US" sz="5400" dirty="0">
                <a:latin typeface="Comic Sans MS" panose="030F0702030302020204" pitchFamily="66" charset="0"/>
              </a:rPr>
              <a:t>How to Pick Raspberries</a:t>
            </a:r>
          </a:p>
        </p:txBody>
      </p:sp>
      <p:sp>
        <p:nvSpPr>
          <p:cNvPr id="4" name="Content Placeholder 3">
            <a:extLst>
              <a:ext uri="{FF2B5EF4-FFF2-40B4-BE49-F238E27FC236}">
                <a16:creationId xmlns:a16="http://schemas.microsoft.com/office/drawing/2014/main" id="{81DD51CD-5AC5-7506-6071-1C8A14B435A6}"/>
              </a:ext>
            </a:extLst>
          </p:cNvPr>
          <p:cNvSpPr>
            <a:spLocks noGrp="1"/>
          </p:cNvSpPr>
          <p:nvPr>
            <p:ph idx="1"/>
          </p:nvPr>
        </p:nvSpPr>
        <p:spPr/>
        <p:txBody>
          <a:bodyPr>
            <a:normAutofit/>
          </a:bodyPr>
          <a:lstStyle/>
          <a:p>
            <a:r>
              <a:rPr lang="en-US" sz="4000" dirty="0">
                <a:latin typeface="Comic Sans MS" panose="030F0702030302020204" pitchFamily="66" charset="0"/>
              </a:rPr>
              <a:t>Do the work</a:t>
            </a:r>
          </a:p>
          <a:p>
            <a:r>
              <a:rPr lang="en-US" sz="4000" dirty="0">
                <a:latin typeface="Comic Sans MS" panose="030F0702030302020204" pitchFamily="66" charset="0"/>
              </a:rPr>
              <a:t>Change your perspective</a:t>
            </a:r>
          </a:p>
        </p:txBody>
      </p:sp>
    </p:spTree>
    <p:extLst>
      <p:ext uri="{BB962C8B-B14F-4D97-AF65-F5344CB8AC3E}">
        <p14:creationId xmlns:p14="http://schemas.microsoft.com/office/powerpoint/2010/main" val="33175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A1D95-4448-2908-2CFA-C4570EEAAF94}"/>
              </a:ext>
            </a:extLst>
          </p:cNvPr>
          <p:cNvSpPr>
            <a:spLocks noGrp="1"/>
          </p:cNvSpPr>
          <p:nvPr>
            <p:ph type="title"/>
          </p:nvPr>
        </p:nvSpPr>
        <p:spPr>
          <a:xfrm>
            <a:off x="4430232" y="6176963"/>
            <a:ext cx="5460261" cy="599080"/>
          </a:xfrm>
        </p:spPr>
        <p:txBody>
          <a:bodyPr>
            <a:noAutofit/>
          </a:bodyPr>
          <a:lstStyle/>
          <a:p>
            <a:r>
              <a:rPr lang="en-US" sz="3200" dirty="0">
                <a:latin typeface="Comic Sans MS" panose="030F0702030302020204" pitchFamily="66" charset="0"/>
              </a:rPr>
              <a:t>Ephesians 3:7-10 ESV</a:t>
            </a:r>
          </a:p>
        </p:txBody>
      </p:sp>
      <p:sp>
        <p:nvSpPr>
          <p:cNvPr id="4" name="Content Placeholder 3">
            <a:extLst>
              <a:ext uri="{FF2B5EF4-FFF2-40B4-BE49-F238E27FC236}">
                <a16:creationId xmlns:a16="http://schemas.microsoft.com/office/drawing/2014/main" id="{81DD51CD-5AC5-7506-6071-1C8A14B435A6}"/>
              </a:ext>
            </a:extLst>
          </p:cNvPr>
          <p:cNvSpPr>
            <a:spLocks noGrp="1"/>
          </p:cNvSpPr>
          <p:nvPr>
            <p:ph idx="1"/>
          </p:nvPr>
        </p:nvSpPr>
        <p:spPr>
          <a:xfrm>
            <a:off x="486882" y="322890"/>
            <a:ext cx="7886700" cy="5588812"/>
          </a:xfrm>
        </p:spPr>
        <p:txBody>
          <a:bodyPr>
            <a:normAutofit/>
          </a:bodyPr>
          <a:lstStyle/>
          <a:p>
            <a:pPr marL="0" indent="0">
              <a:buNone/>
            </a:pPr>
            <a:r>
              <a:rPr lang="en-US" sz="4000" dirty="0">
                <a:latin typeface="Comic Sans MS" panose="030F0702030302020204" pitchFamily="66" charset="0"/>
              </a:rPr>
              <a:t>(7) Of this gospel I was made a minister according to the gift of God's grace, which was given me by the working of his power. (8) To me, though I am the very least of all the saints, this grace was given, </a:t>
            </a:r>
          </a:p>
        </p:txBody>
      </p:sp>
    </p:spTree>
    <p:extLst>
      <p:ext uri="{BB962C8B-B14F-4D97-AF65-F5344CB8AC3E}">
        <p14:creationId xmlns:p14="http://schemas.microsoft.com/office/powerpoint/2010/main" val="2770943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A1D95-4448-2908-2CFA-C4570EEAAF94}"/>
              </a:ext>
            </a:extLst>
          </p:cNvPr>
          <p:cNvSpPr>
            <a:spLocks noGrp="1"/>
          </p:cNvSpPr>
          <p:nvPr>
            <p:ph type="title"/>
          </p:nvPr>
        </p:nvSpPr>
        <p:spPr>
          <a:xfrm>
            <a:off x="4430232" y="6176963"/>
            <a:ext cx="5460261" cy="599080"/>
          </a:xfrm>
        </p:spPr>
        <p:txBody>
          <a:bodyPr>
            <a:noAutofit/>
          </a:bodyPr>
          <a:lstStyle/>
          <a:p>
            <a:r>
              <a:rPr lang="en-US" sz="3200" dirty="0">
                <a:latin typeface="Comic Sans MS" panose="030F0702030302020204" pitchFamily="66" charset="0"/>
              </a:rPr>
              <a:t>Ephesians 3:7-10 ESV</a:t>
            </a:r>
          </a:p>
        </p:txBody>
      </p:sp>
      <p:sp>
        <p:nvSpPr>
          <p:cNvPr id="4" name="Content Placeholder 3">
            <a:extLst>
              <a:ext uri="{FF2B5EF4-FFF2-40B4-BE49-F238E27FC236}">
                <a16:creationId xmlns:a16="http://schemas.microsoft.com/office/drawing/2014/main" id="{81DD51CD-5AC5-7506-6071-1C8A14B435A6}"/>
              </a:ext>
            </a:extLst>
          </p:cNvPr>
          <p:cNvSpPr>
            <a:spLocks noGrp="1"/>
          </p:cNvSpPr>
          <p:nvPr>
            <p:ph idx="1"/>
          </p:nvPr>
        </p:nvSpPr>
        <p:spPr>
          <a:xfrm>
            <a:off x="486882" y="322890"/>
            <a:ext cx="7886700" cy="5588812"/>
          </a:xfrm>
        </p:spPr>
        <p:txBody>
          <a:bodyPr>
            <a:noAutofit/>
          </a:bodyPr>
          <a:lstStyle/>
          <a:p>
            <a:pPr marL="0" indent="0">
              <a:buNone/>
            </a:pPr>
            <a:r>
              <a:rPr lang="en-US" sz="4000" dirty="0">
                <a:latin typeface="Comic Sans MS" panose="030F0702030302020204" pitchFamily="66" charset="0"/>
              </a:rPr>
              <a:t>to preach to the Gentiles the </a:t>
            </a:r>
            <a:r>
              <a:rPr lang="en-US" sz="4000" u="sng" dirty="0">
                <a:latin typeface="Comic Sans MS" panose="030F0702030302020204" pitchFamily="66" charset="0"/>
              </a:rPr>
              <a:t>unsearchable riches</a:t>
            </a:r>
            <a:r>
              <a:rPr lang="en-US" sz="4000" dirty="0">
                <a:latin typeface="Comic Sans MS" panose="030F0702030302020204" pitchFamily="66" charset="0"/>
              </a:rPr>
              <a:t> of Christ, (9) and to bring to light for everyone what is the plan of the mystery hidden for ages in God, who created all things, (10) so that </a:t>
            </a:r>
            <a:r>
              <a:rPr lang="en-US" sz="4000" u="sng" dirty="0">
                <a:latin typeface="Comic Sans MS" panose="030F0702030302020204" pitchFamily="66" charset="0"/>
              </a:rPr>
              <a:t>through the church the manifold wisdom of God might now be made known</a:t>
            </a:r>
            <a:r>
              <a:rPr lang="en-US" sz="4000" dirty="0">
                <a:latin typeface="Comic Sans MS" panose="030F0702030302020204" pitchFamily="66" charset="0"/>
              </a:rPr>
              <a:t> to the rulers and authorities in the heavenly places.</a:t>
            </a:r>
          </a:p>
        </p:txBody>
      </p:sp>
    </p:spTree>
    <p:extLst>
      <p:ext uri="{BB962C8B-B14F-4D97-AF65-F5344CB8AC3E}">
        <p14:creationId xmlns:p14="http://schemas.microsoft.com/office/powerpoint/2010/main" val="791134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A1D95-4448-2908-2CFA-C4570EEAAF94}"/>
              </a:ext>
            </a:extLst>
          </p:cNvPr>
          <p:cNvSpPr>
            <a:spLocks noGrp="1"/>
          </p:cNvSpPr>
          <p:nvPr>
            <p:ph type="title"/>
          </p:nvPr>
        </p:nvSpPr>
        <p:spPr>
          <a:xfrm>
            <a:off x="4430232" y="6176963"/>
            <a:ext cx="5460261" cy="599080"/>
          </a:xfrm>
        </p:spPr>
        <p:txBody>
          <a:bodyPr>
            <a:noAutofit/>
          </a:bodyPr>
          <a:lstStyle/>
          <a:p>
            <a:r>
              <a:rPr lang="en-US" sz="3200" dirty="0">
                <a:latin typeface="Comic Sans MS" panose="030F0702030302020204" pitchFamily="66" charset="0"/>
              </a:rPr>
              <a:t>2 Corinthians 8:9 ESV</a:t>
            </a:r>
          </a:p>
        </p:txBody>
      </p:sp>
      <p:sp>
        <p:nvSpPr>
          <p:cNvPr id="4" name="Content Placeholder 3">
            <a:extLst>
              <a:ext uri="{FF2B5EF4-FFF2-40B4-BE49-F238E27FC236}">
                <a16:creationId xmlns:a16="http://schemas.microsoft.com/office/drawing/2014/main" id="{81DD51CD-5AC5-7506-6071-1C8A14B435A6}"/>
              </a:ext>
            </a:extLst>
          </p:cNvPr>
          <p:cNvSpPr>
            <a:spLocks noGrp="1"/>
          </p:cNvSpPr>
          <p:nvPr>
            <p:ph idx="1"/>
          </p:nvPr>
        </p:nvSpPr>
        <p:spPr>
          <a:xfrm>
            <a:off x="486882" y="322890"/>
            <a:ext cx="7886700" cy="5588812"/>
          </a:xfrm>
        </p:spPr>
        <p:txBody>
          <a:bodyPr>
            <a:noAutofit/>
          </a:bodyPr>
          <a:lstStyle/>
          <a:p>
            <a:pPr marL="0" indent="0">
              <a:buNone/>
            </a:pPr>
            <a:r>
              <a:rPr lang="en-US" sz="4000" dirty="0">
                <a:latin typeface="Comic Sans MS" panose="030F0702030302020204" pitchFamily="66" charset="0"/>
              </a:rPr>
              <a:t>(9) For you know the grace of our Lord Jesus Christ, that though he was rich, yet for your sake he became poor, so that you by his poverty might become rich.</a:t>
            </a:r>
          </a:p>
        </p:txBody>
      </p:sp>
    </p:spTree>
    <p:extLst>
      <p:ext uri="{BB962C8B-B14F-4D97-AF65-F5344CB8AC3E}">
        <p14:creationId xmlns:p14="http://schemas.microsoft.com/office/powerpoint/2010/main" val="223062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A1D95-4448-2908-2CFA-C4570EEAAF94}"/>
              </a:ext>
            </a:extLst>
          </p:cNvPr>
          <p:cNvSpPr>
            <a:spLocks noGrp="1"/>
          </p:cNvSpPr>
          <p:nvPr>
            <p:ph type="title"/>
          </p:nvPr>
        </p:nvSpPr>
        <p:spPr/>
        <p:txBody>
          <a:bodyPr>
            <a:normAutofit fontScale="90000"/>
          </a:bodyPr>
          <a:lstStyle/>
          <a:p>
            <a:r>
              <a:rPr lang="en-US" sz="5400" dirty="0">
                <a:latin typeface="Comic Sans MS" panose="030F0702030302020204" pitchFamily="66" charset="0"/>
              </a:rPr>
              <a:t>How to Pick Raspberries</a:t>
            </a:r>
          </a:p>
        </p:txBody>
      </p:sp>
      <p:sp>
        <p:nvSpPr>
          <p:cNvPr id="4" name="Content Placeholder 3">
            <a:extLst>
              <a:ext uri="{FF2B5EF4-FFF2-40B4-BE49-F238E27FC236}">
                <a16:creationId xmlns:a16="http://schemas.microsoft.com/office/drawing/2014/main" id="{81DD51CD-5AC5-7506-6071-1C8A14B435A6}"/>
              </a:ext>
            </a:extLst>
          </p:cNvPr>
          <p:cNvSpPr>
            <a:spLocks noGrp="1"/>
          </p:cNvSpPr>
          <p:nvPr>
            <p:ph idx="1"/>
          </p:nvPr>
        </p:nvSpPr>
        <p:spPr/>
        <p:txBody>
          <a:bodyPr>
            <a:normAutofit/>
          </a:bodyPr>
          <a:lstStyle/>
          <a:p>
            <a:r>
              <a:rPr lang="en-US" sz="4000" dirty="0">
                <a:latin typeface="Comic Sans MS" panose="030F0702030302020204" pitchFamily="66" charset="0"/>
              </a:rPr>
              <a:t>Do the work</a:t>
            </a:r>
          </a:p>
          <a:p>
            <a:r>
              <a:rPr lang="en-US" sz="4000" dirty="0">
                <a:latin typeface="Comic Sans MS" panose="030F0702030302020204" pitchFamily="66" charset="0"/>
              </a:rPr>
              <a:t>Change your perspective</a:t>
            </a:r>
          </a:p>
          <a:p>
            <a:r>
              <a:rPr lang="en-US" sz="4000" dirty="0">
                <a:latin typeface="Comic Sans MS" panose="030F0702030302020204" pitchFamily="66" charset="0"/>
              </a:rPr>
              <a:t>Lower yourself</a:t>
            </a:r>
            <a:endParaRPr lang="en-US" sz="2000" dirty="0">
              <a:latin typeface="Comic Sans MS" panose="030F0702030302020204" pitchFamily="66" charset="0"/>
            </a:endParaRPr>
          </a:p>
        </p:txBody>
      </p:sp>
    </p:spTree>
    <p:extLst>
      <p:ext uri="{BB962C8B-B14F-4D97-AF65-F5344CB8AC3E}">
        <p14:creationId xmlns:p14="http://schemas.microsoft.com/office/powerpoint/2010/main" val="44300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1438</TotalTime>
  <Words>536</Words>
  <Application>Microsoft Office PowerPoint</Application>
  <PresentationFormat>On-screen Show (4:3)</PresentationFormat>
  <Paragraphs>32</Paragraphs>
  <Slides>15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Comic Sans MS</vt:lpstr>
      <vt:lpstr>3_Office Theme</vt:lpstr>
      <vt:lpstr>1_Office Theme</vt:lpstr>
      <vt:lpstr>PowerPoint Presentation</vt:lpstr>
      <vt:lpstr>How to Pick Raspberries</vt:lpstr>
      <vt:lpstr>Ecclesiastes 3:1-2 ESV</vt:lpstr>
      <vt:lpstr>How to Pick Raspberries</vt:lpstr>
      <vt:lpstr>How to Pick Raspberries</vt:lpstr>
      <vt:lpstr>Ephesians 3:7-10 ESV</vt:lpstr>
      <vt:lpstr>Ephesians 3:7-10 ESV</vt:lpstr>
      <vt:lpstr>2 Corinthians 8:9 ESV</vt:lpstr>
      <vt:lpstr>How to Pick Raspberries</vt:lpstr>
      <vt:lpstr>Philippians 2:1-8 ESV</vt:lpstr>
      <vt:lpstr>Philippians 2:1-8 ESV</vt:lpstr>
      <vt:lpstr>Philippians 2:1-8 ESV</vt:lpstr>
      <vt:lpstr>Romans 12:16 </vt:lpstr>
      <vt:lpstr>How to Pick Raspberries</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dc:description/>
  <cp:lastModifiedBy>Michael Hepner</cp:lastModifiedBy>
  <cp:revision>161</cp:revision>
  <dcterms:created xsi:type="dcterms:W3CDTF">2008-03-16T18:22:36Z</dcterms:created>
  <dcterms:modified xsi:type="dcterms:W3CDTF">2022-08-08T14:53:44Z</dcterms:modified>
</cp:coreProperties>
</file>