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30" r:id="rId2"/>
  </p:sldMasterIdLst>
  <p:notesMasterIdLst>
    <p:notesMasterId r:id="rId13"/>
  </p:notesMasterIdLst>
  <p:sldIdLst>
    <p:sldId id="260" r:id="rId3"/>
    <p:sldId id="263" r:id="rId4"/>
    <p:sldId id="256" r:id="rId5"/>
    <p:sldId id="257" r:id="rId6"/>
    <p:sldId id="258" r:id="rId7"/>
    <p:sldId id="261" r:id="rId8"/>
    <p:sldId id="259" r:id="rId9"/>
    <p:sldId id="680" r:id="rId10"/>
    <p:sldId id="262" r:id="rId11"/>
    <p:sldId id="68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51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1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59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29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01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15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749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622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1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2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93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38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9D64C-B0A4-4B43-BF4C-FC95BA5B388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9398A-725F-4CA2-A933-432E7A4F5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6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Track_and_Field_2.sv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283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8677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FF3D8-C440-2C0B-F5D5-AA411B387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80420"/>
            <a:ext cx="7886700" cy="449716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Arial Black" panose="020B0A04020102020204" pitchFamily="34" charset="0"/>
              </a:rPr>
              <a:t>The</a:t>
            </a:r>
            <a:br>
              <a:rPr lang="en-US" sz="4800" b="1" dirty="0">
                <a:latin typeface="Arial Black" panose="020B0A04020102020204" pitchFamily="34" charset="0"/>
              </a:rPr>
            </a:br>
            <a:r>
              <a:rPr lang="en-US" sz="4800" b="1" dirty="0">
                <a:latin typeface="Arial Black" panose="020B0A04020102020204" pitchFamily="34" charset="0"/>
              </a:rPr>
              <a:t>Christian </a:t>
            </a:r>
            <a:br>
              <a:rPr lang="en-US" sz="4800" b="1" dirty="0">
                <a:latin typeface="Arial Black" panose="020B0A04020102020204" pitchFamily="34" charset="0"/>
              </a:rPr>
            </a:br>
            <a:r>
              <a:rPr lang="en-US" sz="4800" b="1" dirty="0">
                <a:latin typeface="Arial Black" panose="020B0A04020102020204" pitchFamily="34" charset="0"/>
              </a:rPr>
              <a:t>Race</a:t>
            </a:r>
          </a:p>
        </p:txBody>
      </p:sp>
    </p:spTree>
    <p:extLst>
      <p:ext uri="{BB962C8B-B14F-4D97-AF65-F5344CB8AC3E}">
        <p14:creationId xmlns:p14="http://schemas.microsoft.com/office/powerpoint/2010/main" val="3690506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7D92387-62CF-AB15-4402-A023D3B37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Arial Black" panose="020B0A04020102020204" pitchFamily="34" charset="0"/>
              </a:rPr>
              <a:t>Look eye, always look eye!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59328B4-C28D-5E83-3F56-AF8EAB4C3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Baseball</a:t>
            </a:r>
          </a:p>
          <a:p>
            <a:pPr lvl="1"/>
            <a:r>
              <a:rPr lang="en-US" sz="3200" dirty="0"/>
              <a:t>Basketball</a:t>
            </a:r>
          </a:p>
          <a:p>
            <a:pPr lvl="2"/>
            <a:r>
              <a:rPr lang="en-US" sz="3200" dirty="0"/>
              <a:t>Football</a:t>
            </a:r>
          </a:p>
          <a:p>
            <a:pPr lvl="3"/>
            <a:r>
              <a:rPr lang="en-US" sz="3200" dirty="0"/>
              <a:t>Track</a:t>
            </a:r>
          </a:p>
          <a:p>
            <a:pPr lvl="4"/>
            <a:r>
              <a:rPr lang="en-US" sz="3200" dirty="0"/>
              <a:t>Archery </a:t>
            </a:r>
          </a:p>
        </p:txBody>
      </p:sp>
      <p:pic>
        <p:nvPicPr>
          <p:cNvPr id="9" name="Picture 8" descr="Evolution, Evangelicalism, Inerrancy, and Pin the Tail on the Donkey - Pete  Enns">
            <a:extLst>
              <a:ext uri="{FF2B5EF4-FFF2-40B4-BE49-F238E27FC236}">
                <a16:creationId xmlns:a16="http://schemas.microsoft.com/office/drawing/2014/main" id="{BCD9A5B3-8118-CD67-D6E2-F30924D52F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371" y="1690689"/>
            <a:ext cx="3962400" cy="40714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729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7BBC2-6A65-6A02-AEB1-0FD5110567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69220"/>
            <a:ext cx="7772400" cy="99672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rial Black" panose="020B0A04020102020204" pitchFamily="34" charset="0"/>
              </a:rPr>
              <a:t>The Christian Race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B4F50F-46E8-AFDD-2A35-D53D07765A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760357"/>
            <a:ext cx="6858000" cy="996723"/>
          </a:xfrm>
        </p:spPr>
        <p:txBody>
          <a:bodyPr>
            <a:normAutofit/>
          </a:bodyPr>
          <a:lstStyle/>
          <a:p>
            <a:r>
              <a:rPr lang="en-US" sz="4000" dirty="0"/>
              <a:t>Witnesses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19A995-4F84-B0A4-1BE7-44E3873615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524000" y="1784350"/>
            <a:ext cx="60960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69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098841-243B-2287-B702-5BAA42406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7350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Witness List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4474458-E874-394B-FC13-1D72135186D5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1722120"/>
          <a:ext cx="7644494" cy="47078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7865">
                  <a:extLst>
                    <a:ext uri="{9D8B030D-6E8A-4147-A177-3AD203B41FA5}">
                      <a16:colId xmlns:a16="http://schemas.microsoft.com/office/drawing/2014/main" val="2942734706"/>
                    </a:ext>
                  </a:extLst>
                </a:gridCol>
                <a:gridCol w="3686629">
                  <a:extLst>
                    <a:ext uri="{9D8B030D-6E8A-4147-A177-3AD203B41FA5}">
                      <a16:colId xmlns:a16="http://schemas.microsoft.com/office/drawing/2014/main" val="42760204"/>
                    </a:ext>
                  </a:extLst>
                </a:gridCol>
              </a:tblGrid>
              <a:tr h="29151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People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54612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Abel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Passover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171305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Enoch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Red Sea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4190406"/>
                  </a:ext>
                </a:extLst>
              </a:tr>
              <a:tr h="3352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Noah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Jericho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4380783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Abraham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stopped the mouths of lions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1124723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Isaac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quenched the violence of fire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088884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Jacob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158849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Joseph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622724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Moses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15799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Rahab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694168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Gideon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6150053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Barak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6456747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Samson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4678065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Jephthah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6308528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David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709005"/>
                  </a:ext>
                </a:extLst>
              </a:tr>
              <a:tr h="29151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Samuel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852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973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3342F-3008-3FD2-1C5E-4F8684D80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 Black" panose="020B0A04020102020204" pitchFamily="34" charset="0"/>
              </a:rPr>
              <a:t>The Right Race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09339-0106-565E-51E2-C3273BFBE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Godliness is the only race with imperishable crown</a:t>
            </a:r>
          </a:p>
          <a:p>
            <a:r>
              <a:rPr lang="en-US" dirty="0"/>
              <a:t>Many other races being run under different rules</a:t>
            </a:r>
          </a:p>
          <a:p>
            <a:r>
              <a:rPr lang="en-US" dirty="0"/>
              <a:t>Other races more popular 1 Pet. 4:3-4</a:t>
            </a:r>
          </a:p>
          <a:p>
            <a:r>
              <a:rPr lang="en-US" dirty="0"/>
              <a:t>Other races more “profitable”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82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BF495-BA36-15FF-D768-450A981CC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 Black" panose="020B0A04020102020204" pitchFamily="34" charset="0"/>
              </a:rPr>
              <a:t>Advice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99101-F3B7-EEB9-207B-D7CED75FD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prize in athletic race – Run to win Col 3:23</a:t>
            </a:r>
          </a:p>
          <a:p>
            <a:r>
              <a:rPr lang="en-US" dirty="0"/>
              <a:t>Discipline Body – Train Practice, practice, practice</a:t>
            </a:r>
          </a:p>
          <a:p>
            <a:r>
              <a:rPr lang="en-US" dirty="0"/>
              <a:t>Eat right – Heb 5:14</a:t>
            </a:r>
          </a:p>
          <a:p>
            <a:r>
              <a:rPr lang="en-US" dirty="0"/>
              <a:t>Ours is a better crown --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imperishable</a:t>
            </a:r>
            <a:r>
              <a:rPr lang="en-US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16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62B8C-D161-869B-9D67-6CB175EAC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Arial Black" panose="020B0A04020102020204" pitchFamily="34" charset="0"/>
              </a:rPr>
              <a:t>“Run” by the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CE551-92EA-787D-7BD9-169AF8AB9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Rule books – High School, College, Pro</a:t>
            </a:r>
          </a:p>
          <a:p>
            <a:r>
              <a:rPr lang="en-US" dirty="0"/>
              <a:t>Many  Sports </a:t>
            </a:r>
          </a:p>
          <a:p>
            <a:r>
              <a:rPr lang="en-US" dirty="0"/>
              <a:t>Playing Rules, equipment regulations,  playing field</a:t>
            </a:r>
          </a:p>
          <a:p>
            <a:pPr lvl="1"/>
            <a:r>
              <a:rPr lang="en-US" sz="2800" dirty="0"/>
              <a:t>Better appreciation for 2 Tim 3:17</a:t>
            </a:r>
          </a:p>
          <a:p>
            <a:r>
              <a:rPr lang="en-US" dirty="0"/>
              <a:t>One race – one set of rules </a:t>
            </a:r>
          </a:p>
        </p:txBody>
      </p:sp>
    </p:spTree>
    <p:extLst>
      <p:ext uri="{BB962C8B-B14F-4D97-AF65-F5344CB8AC3E}">
        <p14:creationId xmlns:p14="http://schemas.microsoft.com/office/powerpoint/2010/main" val="217946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0672A-0BF2-F06B-BA1C-B37903B9A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 Black" panose="020B0A04020102020204" pitchFamily="34" charset="0"/>
              </a:rPr>
              <a:t>A Runner’s Epitaph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6151D-AD95-DB3C-6FD1-4567F7B2E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got into the right race.</a:t>
            </a:r>
          </a:p>
          <a:p>
            <a:r>
              <a:rPr lang="en-US" dirty="0"/>
              <a:t>I disciplined my spiritual body.</a:t>
            </a:r>
          </a:p>
          <a:p>
            <a:r>
              <a:rPr lang="en-US" dirty="0"/>
              <a:t>I was temperate in all things, progressing to solid food.</a:t>
            </a:r>
          </a:p>
          <a:p>
            <a:r>
              <a:rPr lang="en-US" dirty="0"/>
              <a:t>I ran heartily expecting to win.</a:t>
            </a:r>
          </a:p>
          <a:p>
            <a:r>
              <a:rPr lang="en-US" dirty="0"/>
              <a:t>I ran by the rules.</a:t>
            </a:r>
          </a:p>
          <a:p>
            <a:r>
              <a:rPr lang="en-US" dirty="0"/>
              <a:t>The crown that is laid up for me can be yours also.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5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1679</TotalTime>
  <Words>223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3_Office Theme</vt:lpstr>
      <vt:lpstr>4_Office Theme</vt:lpstr>
      <vt:lpstr>PowerPoint Presentation</vt:lpstr>
      <vt:lpstr>The Christian  Race</vt:lpstr>
      <vt:lpstr>Look eye, always look eye!</vt:lpstr>
      <vt:lpstr>The Christian Race</vt:lpstr>
      <vt:lpstr>Witness List</vt:lpstr>
      <vt:lpstr>The Right Race</vt:lpstr>
      <vt:lpstr>Advice</vt:lpstr>
      <vt:lpstr>“Run” by the Rules</vt:lpstr>
      <vt:lpstr>A Runner’s Epitaph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158</cp:revision>
  <dcterms:created xsi:type="dcterms:W3CDTF">2008-03-16T18:22:36Z</dcterms:created>
  <dcterms:modified xsi:type="dcterms:W3CDTF">2022-08-08T14:53:14Z</dcterms:modified>
</cp:coreProperties>
</file>