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72" r:id="rId2"/>
  </p:sldMasterIdLst>
  <p:notesMasterIdLst>
    <p:notesMasterId r:id="rId11"/>
  </p:notesMasterIdLst>
  <p:sldIdLst>
    <p:sldId id="259" r:id="rId3"/>
    <p:sldId id="257" r:id="rId4"/>
    <p:sldId id="256" r:id="rId5"/>
    <p:sldId id="258" r:id="rId6"/>
    <p:sldId id="268" r:id="rId7"/>
    <p:sldId id="269" r:id="rId8"/>
    <p:sldId id="266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43" d="100"/>
          <a:sy n="43" d="100"/>
        </p:scale>
        <p:origin x="56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7/24/2022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5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09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38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34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77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32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79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31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1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9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16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20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0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8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8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F119-1FF8-4546-B33C-D899D33F052B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0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EE0B3-64D9-4BB9-94BE-6933DB31694A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206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147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asons to Rejoice: Lessons from Philippians -">
            <a:extLst>
              <a:ext uri="{FF2B5EF4-FFF2-40B4-BE49-F238E27FC236}">
                <a16:creationId xmlns:a16="http://schemas.microsoft.com/office/drawing/2014/main" id="{D935068F-3402-65F5-D30B-9C9B631AA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950"/>
            <a:ext cx="9144000" cy="486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3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4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C47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FFAECB5-7191-101E-672E-5DAD48C26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85" y="4277356"/>
            <a:ext cx="7475220" cy="145956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+mn-lt"/>
              </a:rPr>
              <a:t>A Life or Death Contemplation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1B135-AC2E-DCFD-EC77-89570A677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147" y="5799488"/>
            <a:ext cx="6575895" cy="801969"/>
          </a:xfrm>
        </p:spPr>
        <p:txBody>
          <a:bodyPr>
            <a:normAutofit/>
          </a:bodyPr>
          <a:lstStyle/>
          <a:p>
            <a:r>
              <a:rPr lang="en-US" sz="2800" b="1" dirty="0"/>
              <a:t>Philippians 1:19-26</a:t>
            </a:r>
          </a:p>
        </p:txBody>
      </p:sp>
      <p:pic>
        <p:nvPicPr>
          <p:cNvPr id="1028" name="Picture 4" descr="Who Wrote the Book of Philippians? - Author, Context, and Main Message">
            <a:extLst>
              <a:ext uri="{FF2B5EF4-FFF2-40B4-BE49-F238E27FC236}">
                <a16:creationId xmlns:a16="http://schemas.microsoft.com/office/drawing/2014/main" id="{69C6E9E0-A290-D9C7-CBC4-51FC80706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6" r="2" b="13555"/>
          <a:stretch/>
        </p:blipFill>
        <p:spPr bwMode="auto">
          <a:xfrm>
            <a:off x="182880" y="256540"/>
            <a:ext cx="877824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2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045FD-A164-B26B-3ED7-CE1C0B22C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574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Paul’s Attitude Toward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6B4C1-E316-4EAE-274B-A19E25F6D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en-US" sz="3200" b="1" dirty="0"/>
              <a:t>“to live is Christ” (v. 21) </a:t>
            </a:r>
          </a:p>
          <a:p>
            <a:pPr marL="514350" indent="-514350">
              <a:buSzPct val="100000"/>
              <a:buFont typeface="+mj-lt"/>
              <a:buAutoNum type="arabicPeriod"/>
            </a:pPr>
            <a:endParaRPr lang="en-US" sz="800" b="1" dirty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3200" b="1" dirty="0"/>
              <a:t>“fruit from my labor” (v. 22)</a:t>
            </a:r>
          </a:p>
        </p:txBody>
      </p:sp>
    </p:spTree>
    <p:extLst>
      <p:ext uri="{BB962C8B-B14F-4D97-AF65-F5344CB8AC3E}">
        <p14:creationId xmlns:p14="http://schemas.microsoft.com/office/powerpoint/2010/main" val="1526174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045FD-A164-B26B-3ED7-CE1C0B22C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574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Paul’s Attitude Toward Death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6B4C1-E316-4EAE-274B-A19E25F6D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en-US" sz="3200" b="1" dirty="0"/>
              <a:t>“to die is gain” (v. 21) </a:t>
            </a:r>
          </a:p>
          <a:p>
            <a:pPr marL="514350" indent="-514350">
              <a:buSzPct val="100000"/>
              <a:buFont typeface="+mj-lt"/>
              <a:buAutoNum type="arabicPeriod"/>
            </a:pPr>
            <a:endParaRPr lang="en-US" sz="800" b="1" dirty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3200" b="1" dirty="0"/>
              <a:t>“to depart and be with Christ” (v. 23)</a:t>
            </a:r>
          </a:p>
        </p:txBody>
      </p:sp>
    </p:spTree>
    <p:extLst>
      <p:ext uri="{BB962C8B-B14F-4D97-AF65-F5344CB8AC3E}">
        <p14:creationId xmlns:p14="http://schemas.microsoft.com/office/powerpoint/2010/main" val="248437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045FD-A164-B26B-3ED7-CE1C0B22C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574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Either Way…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6B4C1-E316-4EAE-274B-A19E25F6D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en-US" sz="3200" b="1" dirty="0"/>
              <a:t>Christ will be magnified (v. 20). </a:t>
            </a:r>
          </a:p>
          <a:p>
            <a:pPr marL="514350" indent="-514350">
              <a:buSzPct val="100000"/>
              <a:buFont typeface="+mj-lt"/>
              <a:buAutoNum type="arabicPeriod"/>
            </a:pPr>
            <a:endParaRPr lang="en-US" sz="800" b="1" dirty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3200" b="1" dirty="0"/>
              <a:t>Paul will be rewarded.</a:t>
            </a:r>
          </a:p>
          <a:p>
            <a:pPr marL="514350" indent="-514350">
              <a:buSzPct val="100000"/>
              <a:buFont typeface="+mj-lt"/>
              <a:buAutoNum type="arabicPeriod"/>
            </a:pPr>
            <a:endParaRPr lang="en-US" sz="800" b="1" dirty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3200" b="1" dirty="0"/>
              <a:t>The saints should rejoice.</a:t>
            </a:r>
          </a:p>
        </p:txBody>
      </p:sp>
      <p:pic>
        <p:nvPicPr>
          <p:cNvPr id="1026" name="Picture 2" descr="Conceptual One Way Signs On Change Stock Photo 127499411 | Shutterstock">
            <a:extLst>
              <a:ext uri="{FF2B5EF4-FFF2-40B4-BE49-F238E27FC236}">
                <a16:creationId xmlns:a16="http://schemas.microsoft.com/office/drawing/2014/main" id="{BCCA1CE5-A3A4-095A-4EA1-63AD8435D0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4"/>
          <a:stretch/>
        </p:blipFill>
        <p:spPr bwMode="auto">
          <a:xfrm>
            <a:off x="5427522" y="4237621"/>
            <a:ext cx="3581400" cy="250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14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1BCAB6A-E960-FBAC-6B30-95728D13C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What can you say?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6B4C1-E316-4EAE-274B-A19E25F6D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16727"/>
            <a:ext cx="7886700" cy="3960236"/>
          </a:xfrm>
        </p:spPr>
        <p:txBody>
          <a:bodyPr>
            <a:normAutofit/>
          </a:bodyPr>
          <a:lstStyle/>
          <a:p>
            <a:pPr marL="0" indent="0" algn="ctr">
              <a:buSzPct val="90000"/>
              <a:buNone/>
            </a:pPr>
            <a:r>
              <a:rPr lang="en-US" sz="3600" b="1" dirty="0"/>
              <a:t>“To live is _________”</a:t>
            </a:r>
          </a:p>
          <a:p>
            <a:pPr marL="0" indent="0" algn="ctr">
              <a:buSzPct val="90000"/>
              <a:buNone/>
            </a:pPr>
            <a:endParaRPr lang="en-US" sz="800" b="1" dirty="0"/>
          </a:p>
          <a:p>
            <a:pPr marL="0" indent="0" algn="ctr">
              <a:buSzPct val="90000"/>
              <a:buNone/>
            </a:pPr>
            <a:r>
              <a:rPr lang="en-US" sz="3600" b="1" dirty="0"/>
              <a:t>“To die is _________”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1D9375-B056-8B8C-CEB8-AAE13F4AFB32}"/>
              </a:ext>
            </a:extLst>
          </p:cNvPr>
          <p:cNvSpPr/>
          <p:nvPr/>
        </p:nvSpPr>
        <p:spPr>
          <a:xfrm>
            <a:off x="4003965" y="4945638"/>
            <a:ext cx="4843890" cy="13255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E5F0B-516E-E5A4-B455-43BA83220130}"/>
              </a:ext>
            </a:extLst>
          </p:cNvPr>
          <p:cNvSpPr txBox="1"/>
          <p:nvPr/>
        </p:nvSpPr>
        <p:spPr>
          <a:xfrm>
            <a:off x="4239491" y="5098473"/>
            <a:ext cx="4345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“Rejoice in the Lord always, Again I will say, rejoice!”</a:t>
            </a:r>
          </a:p>
        </p:txBody>
      </p:sp>
    </p:spTree>
    <p:extLst>
      <p:ext uri="{BB962C8B-B14F-4D97-AF65-F5344CB8AC3E}">
        <p14:creationId xmlns:p14="http://schemas.microsoft.com/office/powerpoint/2010/main" val="186530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05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112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3_Office Theme</vt:lpstr>
      <vt:lpstr>1_Office Theme</vt:lpstr>
      <vt:lpstr>PowerPoint Presentation</vt:lpstr>
      <vt:lpstr>PowerPoint Presentation</vt:lpstr>
      <vt:lpstr>A Life or Death Contemplation</vt:lpstr>
      <vt:lpstr>Paul’s Attitude Toward Life</vt:lpstr>
      <vt:lpstr>Paul’s Attitude Toward Death</vt:lpstr>
      <vt:lpstr>Either Way…</vt:lpstr>
      <vt:lpstr>What can you say?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159</cp:revision>
  <dcterms:created xsi:type="dcterms:W3CDTF">2008-03-16T18:22:36Z</dcterms:created>
  <dcterms:modified xsi:type="dcterms:W3CDTF">2022-07-24T17:44:36Z</dcterms:modified>
</cp:coreProperties>
</file>